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9.jpg" ContentType="image/jpg"/>
  <Override PartName="/ppt/media/image5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77" r:id="rId7"/>
    <p:sldId id="294" r:id="rId8"/>
    <p:sldId id="293" r:id="rId9"/>
    <p:sldId id="278" r:id="rId10"/>
    <p:sldId id="260" r:id="rId11"/>
    <p:sldId id="261" r:id="rId12"/>
    <p:sldId id="262" r:id="rId13"/>
    <p:sldId id="279" r:id="rId14"/>
    <p:sldId id="280" r:id="rId15"/>
    <p:sldId id="263" r:id="rId16"/>
    <p:sldId id="264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66" r:id="rId30"/>
    <p:sldId id="267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9"/>
  </p:normalViewPr>
  <p:slideViewPr>
    <p:cSldViewPr>
      <p:cViewPr varScale="1">
        <p:scale>
          <a:sx n="70" d="100"/>
          <a:sy n="70" d="100"/>
        </p:scale>
        <p:origin x="3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9D746-21D4-451F-B67D-0A1BEFBDCC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EB43C7-DF8B-46F0-9AAF-136BF38FB9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Requirement gathering and analysis</a:t>
          </a:r>
          <a:endParaRPr lang="en-US"/>
        </a:p>
      </dgm:t>
    </dgm:pt>
    <dgm:pt modelId="{7326065B-47DC-466D-A380-B5071FA747DC}" type="parTrans" cxnId="{89A504F1-38FC-41BC-B073-8833FCBC6674}">
      <dgm:prSet/>
      <dgm:spPr/>
      <dgm:t>
        <a:bodyPr/>
        <a:lstStyle/>
        <a:p>
          <a:endParaRPr lang="en-US"/>
        </a:p>
      </dgm:t>
    </dgm:pt>
    <dgm:pt modelId="{13CDD284-2A04-4B9E-ACE3-8480A67B4C97}" type="sibTrans" cxnId="{89A504F1-38FC-41BC-B073-8833FCBC6674}">
      <dgm:prSet/>
      <dgm:spPr/>
      <dgm:t>
        <a:bodyPr/>
        <a:lstStyle/>
        <a:p>
          <a:endParaRPr lang="en-US"/>
        </a:p>
      </dgm:t>
    </dgm:pt>
    <dgm:pt modelId="{21F60085-34FB-4B3E-BA6B-A0C1838261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System Design </a:t>
          </a:r>
          <a:endParaRPr lang="en-US"/>
        </a:p>
      </dgm:t>
    </dgm:pt>
    <dgm:pt modelId="{20DD204F-D249-4338-9569-93C4A136DD69}" type="parTrans" cxnId="{E00AC35C-30E8-49FB-B6B0-6A83580EFBE8}">
      <dgm:prSet/>
      <dgm:spPr/>
      <dgm:t>
        <a:bodyPr/>
        <a:lstStyle/>
        <a:p>
          <a:endParaRPr lang="en-US"/>
        </a:p>
      </dgm:t>
    </dgm:pt>
    <dgm:pt modelId="{84F2DB18-E204-4331-9AF4-18C84B769E5B}" type="sibTrans" cxnId="{E00AC35C-30E8-49FB-B6B0-6A83580EFBE8}">
      <dgm:prSet/>
      <dgm:spPr/>
      <dgm:t>
        <a:bodyPr/>
        <a:lstStyle/>
        <a:p>
          <a:endParaRPr lang="en-US"/>
        </a:p>
      </dgm:t>
    </dgm:pt>
    <dgm:pt modelId="{68043960-D41A-433D-B422-18C1452BDD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Implementation</a:t>
          </a:r>
          <a:endParaRPr lang="en-US"/>
        </a:p>
      </dgm:t>
    </dgm:pt>
    <dgm:pt modelId="{DF7BDE99-5BC1-4E55-8E4A-5FE1D953A893}" type="parTrans" cxnId="{559B355D-C861-46E8-AEB7-EC5A9E7B85B4}">
      <dgm:prSet/>
      <dgm:spPr/>
      <dgm:t>
        <a:bodyPr/>
        <a:lstStyle/>
        <a:p>
          <a:endParaRPr lang="en-US"/>
        </a:p>
      </dgm:t>
    </dgm:pt>
    <dgm:pt modelId="{AEBF9D2A-32E3-40C7-A503-1EEEE716C605}" type="sibTrans" cxnId="{559B355D-C861-46E8-AEB7-EC5A9E7B85B4}">
      <dgm:prSet/>
      <dgm:spPr/>
      <dgm:t>
        <a:bodyPr/>
        <a:lstStyle/>
        <a:p>
          <a:endParaRPr lang="en-US"/>
        </a:p>
      </dgm:t>
    </dgm:pt>
    <dgm:pt modelId="{69D5EA33-A1A7-4C08-AAB8-853C3FAFB1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Integration and testing</a:t>
          </a:r>
          <a:endParaRPr lang="en-US"/>
        </a:p>
      </dgm:t>
    </dgm:pt>
    <dgm:pt modelId="{FBD55F3E-ACF7-4DAE-8CB6-72BE459C1190}" type="parTrans" cxnId="{417B4E43-D0BB-4815-9CF9-239E0E16A60F}">
      <dgm:prSet/>
      <dgm:spPr/>
      <dgm:t>
        <a:bodyPr/>
        <a:lstStyle/>
        <a:p>
          <a:endParaRPr lang="en-US"/>
        </a:p>
      </dgm:t>
    </dgm:pt>
    <dgm:pt modelId="{8A9084B4-F53C-4F4C-93D7-58B691CF2232}" type="sibTrans" cxnId="{417B4E43-D0BB-4815-9CF9-239E0E16A60F}">
      <dgm:prSet/>
      <dgm:spPr/>
      <dgm:t>
        <a:bodyPr/>
        <a:lstStyle/>
        <a:p>
          <a:endParaRPr lang="en-US"/>
        </a:p>
      </dgm:t>
    </dgm:pt>
    <dgm:pt modelId="{3A2538E0-D1EB-4FD2-B3B1-B7D10290CD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Deployment</a:t>
          </a:r>
          <a:endParaRPr lang="en-US"/>
        </a:p>
      </dgm:t>
    </dgm:pt>
    <dgm:pt modelId="{3C5AF6BF-DC57-4A15-B55B-BF263EE2CAC5}" type="parTrans" cxnId="{F7D0C3FB-8063-4B9E-8EDB-8CE76A91D900}">
      <dgm:prSet/>
      <dgm:spPr/>
      <dgm:t>
        <a:bodyPr/>
        <a:lstStyle/>
        <a:p>
          <a:endParaRPr lang="en-US"/>
        </a:p>
      </dgm:t>
    </dgm:pt>
    <dgm:pt modelId="{DBE55E1C-D7A6-4A10-B736-190EE4470CB5}" type="sibTrans" cxnId="{F7D0C3FB-8063-4B9E-8EDB-8CE76A91D900}">
      <dgm:prSet/>
      <dgm:spPr/>
      <dgm:t>
        <a:bodyPr/>
        <a:lstStyle/>
        <a:p>
          <a:endParaRPr lang="en-US"/>
        </a:p>
      </dgm:t>
    </dgm:pt>
    <dgm:pt modelId="{E559C827-F5A7-4B06-8185-5DA93A0E3E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Maintenance</a:t>
          </a:r>
          <a:endParaRPr lang="en-US"/>
        </a:p>
      </dgm:t>
    </dgm:pt>
    <dgm:pt modelId="{44D23F3B-4F3C-48A7-97E3-EB909A4ECBEA}" type="parTrans" cxnId="{60B4159C-D544-4B89-BD3B-F15E98643D3E}">
      <dgm:prSet/>
      <dgm:spPr/>
      <dgm:t>
        <a:bodyPr/>
        <a:lstStyle/>
        <a:p>
          <a:endParaRPr lang="en-US"/>
        </a:p>
      </dgm:t>
    </dgm:pt>
    <dgm:pt modelId="{4DE92EB6-0994-4CF5-A306-21938787979A}" type="sibTrans" cxnId="{60B4159C-D544-4B89-BD3B-F15E98643D3E}">
      <dgm:prSet/>
      <dgm:spPr/>
      <dgm:t>
        <a:bodyPr/>
        <a:lstStyle/>
        <a:p>
          <a:endParaRPr lang="en-US"/>
        </a:p>
      </dgm:t>
    </dgm:pt>
    <dgm:pt modelId="{53248D02-BA08-4C87-A7B6-422D94AD163B}" type="pres">
      <dgm:prSet presAssocID="{64D9D746-21D4-451F-B67D-0A1BEFBDCCDD}" presName="root" presStyleCnt="0">
        <dgm:presLayoutVars>
          <dgm:dir/>
          <dgm:resizeHandles val="exact"/>
        </dgm:presLayoutVars>
      </dgm:prSet>
      <dgm:spPr/>
    </dgm:pt>
    <dgm:pt modelId="{D8612494-4A58-495B-B478-AEB551F843FC}" type="pres">
      <dgm:prSet presAssocID="{B8EB43C7-DF8B-46F0-9AAF-136BF38FB90E}" presName="compNode" presStyleCnt="0"/>
      <dgm:spPr/>
    </dgm:pt>
    <dgm:pt modelId="{006EFFCA-E6B6-4ADA-AAE4-709AE9E859A9}" type="pres">
      <dgm:prSet presAssocID="{B8EB43C7-DF8B-46F0-9AAF-136BF38FB90E}" presName="iconBgRect" presStyleLbl="bgShp" presStyleIdx="0" presStyleCnt="6"/>
      <dgm:spPr/>
    </dgm:pt>
    <dgm:pt modelId="{0E7B783B-20F3-4DE4-9F1C-C9D3C9D06A5E}" type="pres">
      <dgm:prSet presAssocID="{B8EB43C7-DF8B-46F0-9AAF-136BF38FB90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1FFCC1E-5CB5-4E80-B023-9A7FE5116427}" type="pres">
      <dgm:prSet presAssocID="{B8EB43C7-DF8B-46F0-9AAF-136BF38FB90E}" presName="spaceRect" presStyleCnt="0"/>
      <dgm:spPr/>
    </dgm:pt>
    <dgm:pt modelId="{1745F360-08E7-44B9-B9E0-8182CEE4D278}" type="pres">
      <dgm:prSet presAssocID="{B8EB43C7-DF8B-46F0-9AAF-136BF38FB90E}" presName="textRect" presStyleLbl="revTx" presStyleIdx="0" presStyleCnt="6">
        <dgm:presLayoutVars>
          <dgm:chMax val="1"/>
          <dgm:chPref val="1"/>
        </dgm:presLayoutVars>
      </dgm:prSet>
      <dgm:spPr/>
    </dgm:pt>
    <dgm:pt modelId="{85F4E1B5-DC2D-4D8B-B522-ED673F4A1AA3}" type="pres">
      <dgm:prSet presAssocID="{13CDD284-2A04-4B9E-ACE3-8480A67B4C97}" presName="sibTrans" presStyleCnt="0"/>
      <dgm:spPr/>
    </dgm:pt>
    <dgm:pt modelId="{81154AE1-2748-4B00-A2B8-B55749597B6D}" type="pres">
      <dgm:prSet presAssocID="{21F60085-34FB-4B3E-BA6B-A0C18382613B}" presName="compNode" presStyleCnt="0"/>
      <dgm:spPr/>
    </dgm:pt>
    <dgm:pt modelId="{6E52C178-B609-4F4E-A4DB-FC21AF407E7E}" type="pres">
      <dgm:prSet presAssocID="{21F60085-34FB-4B3E-BA6B-A0C18382613B}" presName="iconBgRect" presStyleLbl="bgShp" presStyleIdx="1" presStyleCnt="6"/>
      <dgm:spPr/>
    </dgm:pt>
    <dgm:pt modelId="{98BA3B65-4DB6-4937-8047-1F5887C7AF31}" type="pres">
      <dgm:prSet presAssocID="{21F60085-34FB-4B3E-BA6B-A0C18382613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9156C65-DB14-4F3F-A638-8567EC5B723B}" type="pres">
      <dgm:prSet presAssocID="{21F60085-34FB-4B3E-BA6B-A0C18382613B}" presName="spaceRect" presStyleCnt="0"/>
      <dgm:spPr/>
    </dgm:pt>
    <dgm:pt modelId="{3BFF4C9D-82C8-4935-9397-2802938A0469}" type="pres">
      <dgm:prSet presAssocID="{21F60085-34FB-4B3E-BA6B-A0C18382613B}" presName="textRect" presStyleLbl="revTx" presStyleIdx="1" presStyleCnt="6">
        <dgm:presLayoutVars>
          <dgm:chMax val="1"/>
          <dgm:chPref val="1"/>
        </dgm:presLayoutVars>
      </dgm:prSet>
      <dgm:spPr/>
    </dgm:pt>
    <dgm:pt modelId="{9B41A993-6E50-4E76-A26E-F84867262E09}" type="pres">
      <dgm:prSet presAssocID="{84F2DB18-E204-4331-9AF4-18C84B769E5B}" presName="sibTrans" presStyleCnt="0"/>
      <dgm:spPr/>
    </dgm:pt>
    <dgm:pt modelId="{BF8780E7-5764-452F-B5AC-2DCD6494AD98}" type="pres">
      <dgm:prSet presAssocID="{68043960-D41A-433D-B422-18C1452BDDD4}" presName="compNode" presStyleCnt="0"/>
      <dgm:spPr/>
    </dgm:pt>
    <dgm:pt modelId="{7B0FC92A-D603-468B-A122-BBEFEB6EF15B}" type="pres">
      <dgm:prSet presAssocID="{68043960-D41A-433D-B422-18C1452BDDD4}" presName="iconBgRect" presStyleLbl="bgShp" presStyleIdx="2" presStyleCnt="6"/>
      <dgm:spPr/>
    </dgm:pt>
    <dgm:pt modelId="{2F320D34-A262-4D3A-9586-0A4E5A495CB0}" type="pres">
      <dgm:prSet presAssocID="{68043960-D41A-433D-B422-18C1452BDDD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1AEB85D-283D-4CC8-BFC9-771307AE5225}" type="pres">
      <dgm:prSet presAssocID="{68043960-D41A-433D-B422-18C1452BDDD4}" presName="spaceRect" presStyleCnt="0"/>
      <dgm:spPr/>
    </dgm:pt>
    <dgm:pt modelId="{E6DFD6D1-AE60-4F81-9FFB-36569A1CBB51}" type="pres">
      <dgm:prSet presAssocID="{68043960-D41A-433D-B422-18C1452BDDD4}" presName="textRect" presStyleLbl="revTx" presStyleIdx="2" presStyleCnt="6">
        <dgm:presLayoutVars>
          <dgm:chMax val="1"/>
          <dgm:chPref val="1"/>
        </dgm:presLayoutVars>
      </dgm:prSet>
      <dgm:spPr/>
    </dgm:pt>
    <dgm:pt modelId="{42527E91-2FA3-4CE8-9823-F8C7476B95BB}" type="pres">
      <dgm:prSet presAssocID="{AEBF9D2A-32E3-40C7-A503-1EEEE716C605}" presName="sibTrans" presStyleCnt="0"/>
      <dgm:spPr/>
    </dgm:pt>
    <dgm:pt modelId="{F0870C97-030A-4DF2-9D51-A45B23AA58C6}" type="pres">
      <dgm:prSet presAssocID="{69D5EA33-A1A7-4C08-AAB8-853C3FAFB134}" presName="compNode" presStyleCnt="0"/>
      <dgm:spPr/>
    </dgm:pt>
    <dgm:pt modelId="{303CF0D4-7A6A-45EA-8609-FE260283B96A}" type="pres">
      <dgm:prSet presAssocID="{69D5EA33-A1A7-4C08-AAB8-853C3FAFB134}" presName="iconBgRect" presStyleLbl="bgShp" presStyleIdx="3" presStyleCnt="6"/>
      <dgm:spPr/>
    </dgm:pt>
    <dgm:pt modelId="{1A918989-D49E-4401-8DBD-5EB000DAC6E6}" type="pres">
      <dgm:prSet presAssocID="{69D5EA33-A1A7-4C08-AAB8-853C3FAFB13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A87DA6-4979-45CD-AE6B-3FD46DF5BA6D}" type="pres">
      <dgm:prSet presAssocID="{69D5EA33-A1A7-4C08-AAB8-853C3FAFB134}" presName="spaceRect" presStyleCnt="0"/>
      <dgm:spPr/>
    </dgm:pt>
    <dgm:pt modelId="{7404DF2F-02DE-416E-81E5-19A3A3C479A4}" type="pres">
      <dgm:prSet presAssocID="{69D5EA33-A1A7-4C08-AAB8-853C3FAFB134}" presName="textRect" presStyleLbl="revTx" presStyleIdx="3" presStyleCnt="6">
        <dgm:presLayoutVars>
          <dgm:chMax val="1"/>
          <dgm:chPref val="1"/>
        </dgm:presLayoutVars>
      </dgm:prSet>
      <dgm:spPr/>
    </dgm:pt>
    <dgm:pt modelId="{E8BE35F5-8915-44BC-9CFD-67D30236060C}" type="pres">
      <dgm:prSet presAssocID="{8A9084B4-F53C-4F4C-93D7-58B691CF2232}" presName="sibTrans" presStyleCnt="0"/>
      <dgm:spPr/>
    </dgm:pt>
    <dgm:pt modelId="{33EBE443-846A-4530-AE22-415B9A51B543}" type="pres">
      <dgm:prSet presAssocID="{3A2538E0-D1EB-4FD2-B3B1-B7D10290CDD7}" presName="compNode" presStyleCnt="0"/>
      <dgm:spPr/>
    </dgm:pt>
    <dgm:pt modelId="{8CEC6C76-522D-47C5-9F24-8D55F7D4A4D1}" type="pres">
      <dgm:prSet presAssocID="{3A2538E0-D1EB-4FD2-B3B1-B7D10290CDD7}" presName="iconBgRect" presStyleLbl="bgShp" presStyleIdx="4" presStyleCnt="6"/>
      <dgm:spPr/>
    </dgm:pt>
    <dgm:pt modelId="{534BA086-E5DC-4B54-9078-4E9D172209CC}" type="pres">
      <dgm:prSet presAssocID="{3A2538E0-D1EB-4FD2-B3B1-B7D10290CDD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6D5F403-DC4E-409F-BE13-4C952D046904}" type="pres">
      <dgm:prSet presAssocID="{3A2538E0-D1EB-4FD2-B3B1-B7D10290CDD7}" presName="spaceRect" presStyleCnt="0"/>
      <dgm:spPr/>
    </dgm:pt>
    <dgm:pt modelId="{27A5557B-139C-4676-B0EF-2CE8D916EBDF}" type="pres">
      <dgm:prSet presAssocID="{3A2538E0-D1EB-4FD2-B3B1-B7D10290CDD7}" presName="textRect" presStyleLbl="revTx" presStyleIdx="4" presStyleCnt="6">
        <dgm:presLayoutVars>
          <dgm:chMax val="1"/>
          <dgm:chPref val="1"/>
        </dgm:presLayoutVars>
      </dgm:prSet>
      <dgm:spPr/>
    </dgm:pt>
    <dgm:pt modelId="{7F9DEF08-2AF0-438C-BD44-0643740292E1}" type="pres">
      <dgm:prSet presAssocID="{DBE55E1C-D7A6-4A10-B736-190EE4470CB5}" presName="sibTrans" presStyleCnt="0"/>
      <dgm:spPr/>
    </dgm:pt>
    <dgm:pt modelId="{D504431B-0826-4CB9-AA37-A0AC1FFF3037}" type="pres">
      <dgm:prSet presAssocID="{E559C827-F5A7-4B06-8185-5DA93A0E3E62}" presName="compNode" presStyleCnt="0"/>
      <dgm:spPr/>
    </dgm:pt>
    <dgm:pt modelId="{6C579DF6-0975-4295-AAFC-1A4E3CC4CF96}" type="pres">
      <dgm:prSet presAssocID="{E559C827-F5A7-4B06-8185-5DA93A0E3E62}" presName="iconBgRect" presStyleLbl="bgShp" presStyleIdx="5" presStyleCnt="6"/>
      <dgm:spPr/>
    </dgm:pt>
    <dgm:pt modelId="{3B407212-F6FB-478F-B15E-07E3A3DA36AF}" type="pres">
      <dgm:prSet presAssocID="{E559C827-F5A7-4B06-8185-5DA93A0E3E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ewdriver"/>
        </a:ext>
      </dgm:extLst>
    </dgm:pt>
    <dgm:pt modelId="{16AFB63B-0B20-4DC5-ABBC-762F0DFC3A87}" type="pres">
      <dgm:prSet presAssocID="{E559C827-F5A7-4B06-8185-5DA93A0E3E62}" presName="spaceRect" presStyleCnt="0"/>
      <dgm:spPr/>
    </dgm:pt>
    <dgm:pt modelId="{61364280-F527-4712-8532-5A8A5E38221E}" type="pres">
      <dgm:prSet presAssocID="{E559C827-F5A7-4B06-8185-5DA93A0E3E6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D6B302F-373E-42CC-A1BA-836F32A2AD95}" type="presOf" srcId="{3A2538E0-D1EB-4FD2-B3B1-B7D10290CDD7}" destId="{27A5557B-139C-4676-B0EF-2CE8D916EBDF}" srcOrd="0" destOrd="0" presId="urn:microsoft.com/office/officeart/2018/5/layout/IconCircleLabelList"/>
    <dgm:cxn modelId="{C0EA6B5C-697A-4CFB-A717-FF43B04D99A5}" type="presOf" srcId="{69D5EA33-A1A7-4C08-AAB8-853C3FAFB134}" destId="{7404DF2F-02DE-416E-81E5-19A3A3C479A4}" srcOrd="0" destOrd="0" presId="urn:microsoft.com/office/officeart/2018/5/layout/IconCircleLabelList"/>
    <dgm:cxn modelId="{E00AC35C-30E8-49FB-B6B0-6A83580EFBE8}" srcId="{64D9D746-21D4-451F-B67D-0A1BEFBDCCDD}" destId="{21F60085-34FB-4B3E-BA6B-A0C18382613B}" srcOrd="1" destOrd="0" parTransId="{20DD204F-D249-4338-9569-93C4A136DD69}" sibTransId="{84F2DB18-E204-4331-9AF4-18C84B769E5B}"/>
    <dgm:cxn modelId="{559B355D-C861-46E8-AEB7-EC5A9E7B85B4}" srcId="{64D9D746-21D4-451F-B67D-0A1BEFBDCCDD}" destId="{68043960-D41A-433D-B422-18C1452BDDD4}" srcOrd="2" destOrd="0" parTransId="{DF7BDE99-5BC1-4E55-8E4A-5FE1D953A893}" sibTransId="{AEBF9D2A-32E3-40C7-A503-1EEEE716C605}"/>
    <dgm:cxn modelId="{417B4E43-D0BB-4815-9CF9-239E0E16A60F}" srcId="{64D9D746-21D4-451F-B67D-0A1BEFBDCCDD}" destId="{69D5EA33-A1A7-4C08-AAB8-853C3FAFB134}" srcOrd="3" destOrd="0" parTransId="{FBD55F3E-ACF7-4DAE-8CB6-72BE459C1190}" sibTransId="{8A9084B4-F53C-4F4C-93D7-58B691CF2232}"/>
    <dgm:cxn modelId="{6266EC55-6B3D-4A70-88DC-CDAF274EDCD6}" type="presOf" srcId="{68043960-D41A-433D-B422-18C1452BDDD4}" destId="{E6DFD6D1-AE60-4F81-9FFB-36569A1CBB51}" srcOrd="0" destOrd="0" presId="urn:microsoft.com/office/officeart/2018/5/layout/IconCircleLabelList"/>
    <dgm:cxn modelId="{96E32A85-42FB-4FAA-B755-670DE282320C}" type="presOf" srcId="{E559C827-F5A7-4B06-8185-5DA93A0E3E62}" destId="{61364280-F527-4712-8532-5A8A5E38221E}" srcOrd="0" destOrd="0" presId="urn:microsoft.com/office/officeart/2018/5/layout/IconCircleLabelList"/>
    <dgm:cxn modelId="{60B4159C-D544-4B89-BD3B-F15E98643D3E}" srcId="{64D9D746-21D4-451F-B67D-0A1BEFBDCCDD}" destId="{E559C827-F5A7-4B06-8185-5DA93A0E3E62}" srcOrd="5" destOrd="0" parTransId="{44D23F3B-4F3C-48A7-97E3-EB909A4ECBEA}" sibTransId="{4DE92EB6-0994-4CF5-A306-21938787979A}"/>
    <dgm:cxn modelId="{633FA7E3-5660-4218-A70A-C6B6ADD92BAA}" type="presOf" srcId="{21F60085-34FB-4B3E-BA6B-A0C18382613B}" destId="{3BFF4C9D-82C8-4935-9397-2802938A0469}" srcOrd="0" destOrd="0" presId="urn:microsoft.com/office/officeart/2018/5/layout/IconCircleLabelList"/>
    <dgm:cxn modelId="{DA65E1EB-6C48-40DC-BC40-27B6B05DF241}" type="presOf" srcId="{64D9D746-21D4-451F-B67D-0A1BEFBDCCDD}" destId="{53248D02-BA08-4C87-A7B6-422D94AD163B}" srcOrd="0" destOrd="0" presId="urn:microsoft.com/office/officeart/2018/5/layout/IconCircleLabelList"/>
    <dgm:cxn modelId="{89A504F1-38FC-41BC-B073-8833FCBC6674}" srcId="{64D9D746-21D4-451F-B67D-0A1BEFBDCCDD}" destId="{B8EB43C7-DF8B-46F0-9AAF-136BF38FB90E}" srcOrd="0" destOrd="0" parTransId="{7326065B-47DC-466D-A380-B5071FA747DC}" sibTransId="{13CDD284-2A04-4B9E-ACE3-8480A67B4C97}"/>
    <dgm:cxn modelId="{7C55BBF2-9AB2-4A8F-8AEA-8FBCD5F7CDD4}" type="presOf" srcId="{B8EB43C7-DF8B-46F0-9AAF-136BF38FB90E}" destId="{1745F360-08E7-44B9-B9E0-8182CEE4D278}" srcOrd="0" destOrd="0" presId="urn:microsoft.com/office/officeart/2018/5/layout/IconCircleLabelList"/>
    <dgm:cxn modelId="{F7D0C3FB-8063-4B9E-8EDB-8CE76A91D900}" srcId="{64D9D746-21D4-451F-B67D-0A1BEFBDCCDD}" destId="{3A2538E0-D1EB-4FD2-B3B1-B7D10290CDD7}" srcOrd="4" destOrd="0" parTransId="{3C5AF6BF-DC57-4A15-B55B-BF263EE2CAC5}" sibTransId="{DBE55E1C-D7A6-4A10-B736-190EE4470CB5}"/>
    <dgm:cxn modelId="{C8EE176A-7AC3-4562-B67A-9FBBACADA6BB}" type="presParOf" srcId="{53248D02-BA08-4C87-A7B6-422D94AD163B}" destId="{D8612494-4A58-495B-B478-AEB551F843FC}" srcOrd="0" destOrd="0" presId="urn:microsoft.com/office/officeart/2018/5/layout/IconCircleLabelList"/>
    <dgm:cxn modelId="{752028F9-CAFB-4400-B643-A6497FF3BE56}" type="presParOf" srcId="{D8612494-4A58-495B-B478-AEB551F843FC}" destId="{006EFFCA-E6B6-4ADA-AAE4-709AE9E859A9}" srcOrd="0" destOrd="0" presId="urn:microsoft.com/office/officeart/2018/5/layout/IconCircleLabelList"/>
    <dgm:cxn modelId="{6ADE524C-A962-43F4-A0CD-FA9BF9F1F307}" type="presParOf" srcId="{D8612494-4A58-495B-B478-AEB551F843FC}" destId="{0E7B783B-20F3-4DE4-9F1C-C9D3C9D06A5E}" srcOrd="1" destOrd="0" presId="urn:microsoft.com/office/officeart/2018/5/layout/IconCircleLabelList"/>
    <dgm:cxn modelId="{8B297E3A-7450-42C2-8080-D2FF55A61A80}" type="presParOf" srcId="{D8612494-4A58-495B-B478-AEB551F843FC}" destId="{41FFCC1E-5CB5-4E80-B023-9A7FE5116427}" srcOrd="2" destOrd="0" presId="urn:microsoft.com/office/officeart/2018/5/layout/IconCircleLabelList"/>
    <dgm:cxn modelId="{C7D6C9B9-3C73-40DE-B318-19397E87CD41}" type="presParOf" srcId="{D8612494-4A58-495B-B478-AEB551F843FC}" destId="{1745F360-08E7-44B9-B9E0-8182CEE4D278}" srcOrd="3" destOrd="0" presId="urn:microsoft.com/office/officeart/2018/5/layout/IconCircleLabelList"/>
    <dgm:cxn modelId="{9730A3FD-9CE5-408A-ABE0-70ABEFFF4B82}" type="presParOf" srcId="{53248D02-BA08-4C87-A7B6-422D94AD163B}" destId="{85F4E1B5-DC2D-4D8B-B522-ED673F4A1AA3}" srcOrd="1" destOrd="0" presId="urn:microsoft.com/office/officeart/2018/5/layout/IconCircleLabelList"/>
    <dgm:cxn modelId="{DC235924-36AD-4EAE-9327-0DB18AF75A2F}" type="presParOf" srcId="{53248D02-BA08-4C87-A7B6-422D94AD163B}" destId="{81154AE1-2748-4B00-A2B8-B55749597B6D}" srcOrd="2" destOrd="0" presId="urn:microsoft.com/office/officeart/2018/5/layout/IconCircleLabelList"/>
    <dgm:cxn modelId="{25037103-D8C4-4B02-8ACF-2BE5CFD55DF4}" type="presParOf" srcId="{81154AE1-2748-4B00-A2B8-B55749597B6D}" destId="{6E52C178-B609-4F4E-A4DB-FC21AF407E7E}" srcOrd="0" destOrd="0" presId="urn:microsoft.com/office/officeart/2018/5/layout/IconCircleLabelList"/>
    <dgm:cxn modelId="{2888D2FB-D090-4B0B-A5D6-E76F5236D16D}" type="presParOf" srcId="{81154AE1-2748-4B00-A2B8-B55749597B6D}" destId="{98BA3B65-4DB6-4937-8047-1F5887C7AF31}" srcOrd="1" destOrd="0" presId="urn:microsoft.com/office/officeart/2018/5/layout/IconCircleLabelList"/>
    <dgm:cxn modelId="{F1F1E6AF-3E81-4FA4-A7FD-1C81260D6CEB}" type="presParOf" srcId="{81154AE1-2748-4B00-A2B8-B55749597B6D}" destId="{19156C65-DB14-4F3F-A638-8567EC5B723B}" srcOrd="2" destOrd="0" presId="urn:microsoft.com/office/officeart/2018/5/layout/IconCircleLabelList"/>
    <dgm:cxn modelId="{604F6C6E-D647-472E-A16D-DF815E131130}" type="presParOf" srcId="{81154AE1-2748-4B00-A2B8-B55749597B6D}" destId="{3BFF4C9D-82C8-4935-9397-2802938A0469}" srcOrd="3" destOrd="0" presId="urn:microsoft.com/office/officeart/2018/5/layout/IconCircleLabelList"/>
    <dgm:cxn modelId="{FD4BBE27-70FA-4C7D-9E55-8A58DB7799F5}" type="presParOf" srcId="{53248D02-BA08-4C87-A7B6-422D94AD163B}" destId="{9B41A993-6E50-4E76-A26E-F84867262E09}" srcOrd="3" destOrd="0" presId="urn:microsoft.com/office/officeart/2018/5/layout/IconCircleLabelList"/>
    <dgm:cxn modelId="{E66F67E0-3363-41C4-B8FA-10B97C8E1080}" type="presParOf" srcId="{53248D02-BA08-4C87-A7B6-422D94AD163B}" destId="{BF8780E7-5764-452F-B5AC-2DCD6494AD98}" srcOrd="4" destOrd="0" presId="urn:microsoft.com/office/officeart/2018/5/layout/IconCircleLabelList"/>
    <dgm:cxn modelId="{452F97F2-6763-4697-8BAD-212F2F5F2DB6}" type="presParOf" srcId="{BF8780E7-5764-452F-B5AC-2DCD6494AD98}" destId="{7B0FC92A-D603-468B-A122-BBEFEB6EF15B}" srcOrd="0" destOrd="0" presId="urn:microsoft.com/office/officeart/2018/5/layout/IconCircleLabelList"/>
    <dgm:cxn modelId="{13795EA9-A7D6-4E88-B69B-A1B2CD7DB212}" type="presParOf" srcId="{BF8780E7-5764-452F-B5AC-2DCD6494AD98}" destId="{2F320D34-A262-4D3A-9586-0A4E5A495CB0}" srcOrd="1" destOrd="0" presId="urn:microsoft.com/office/officeart/2018/5/layout/IconCircleLabelList"/>
    <dgm:cxn modelId="{6EFA280F-CAFF-40FE-919A-7DD80EDCC6A1}" type="presParOf" srcId="{BF8780E7-5764-452F-B5AC-2DCD6494AD98}" destId="{E1AEB85D-283D-4CC8-BFC9-771307AE5225}" srcOrd="2" destOrd="0" presId="urn:microsoft.com/office/officeart/2018/5/layout/IconCircleLabelList"/>
    <dgm:cxn modelId="{AB54FDEC-A329-40CB-9DF9-52269831705D}" type="presParOf" srcId="{BF8780E7-5764-452F-B5AC-2DCD6494AD98}" destId="{E6DFD6D1-AE60-4F81-9FFB-36569A1CBB51}" srcOrd="3" destOrd="0" presId="urn:microsoft.com/office/officeart/2018/5/layout/IconCircleLabelList"/>
    <dgm:cxn modelId="{8F359501-D49A-43FE-9DE8-B8CECA6F3023}" type="presParOf" srcId="{53248D02-BA08-4C87-A7B6-422D94AD163B}" destId="{42527E91-2FA3-4CE8-9823-F8C7476B95BB}" srcOrd="5" destOrd="0" presId="urn:microsoft.com/office/officeart/2018/5/layout/IconCircleLabelList"/>
    <dgm:cxn modelId="{3BD7118E-88D7-47D0-BC78-BCCAB4DA6B6E}" type="presParOf" srcId="{53248D02-BA08-4C87-A7B6-422D94AD163B}" destId="{F0870C97-030A-4DF2-9D51-A45B23AA58C6}" srcOrd="6" destOrd="0" presId="urn:microsoft.com/office/officeart/2018/5/layout/IconCircleLabelList"/>
    <dgm:cxn modelId="{3DCA76BB-9BD8-4565-9332-587352E871B6}" type="presParOf" srcId="{F0870C97-030A-4DF2-9D51-A45B23AA58C6}" destId="{303CF0D4-7A6A-45EA-8609-FE260283B96A}" srcOrd="0" destOrd="0" presId="urn:microsoft.com/office/officeart/2018/5/layout/IconCircleLabelList"/>
    <dgm:cxn modelId="{4D46E0A8-0E8F-4018-B7A3-549C9D689E64}" type="presParOf" srcId="{F0870C97-030A-4DF2-9D51-A45B23AA58C6}" destId="{1A918989-D49E-4401-8DBD-5EB000DAC6E6}" srcOrd="1" destOrd="0" presId="urn:microsoft.com/office/officeart/2018/5/layout/IconCircleLabelList"/>
    <dgm:cxn modelId="{C526C414-7FA3-4700-9BCF-1C59CD671232}" type="presParOf" srcId="{F0870C97-030A-4DF2-9D51-A45B23AA58C6}" destId="{8DA87DA6-4979-45CD-AE6B-3FD46DF5BA6D}" srcOrd="2" destOrd="0" presId="urn:microsoft.com/office/officeart/2018/5/layout/IconCircleLabelList"/>
    <dgm:cxn modelId="{4F4AB174-BBD3-44B8-BFC7-0E7FDF3AE13A}" type="presParOf" srcId="{F0870C97-030A-4DF2-9D51-A45B23AA58C6}" destId="{7404DF2F-02DE-416E-81E5-19A3A3C479A4}" srcOrd="3" destOrd="0" presId="urn:microsoft.com/office/officeart/2018/5/layout/IconCircleLabelList"/>
    <dgm:cxn modelId="{33932B05-1610-45A8-B725-85F19EA6A34C}" type="presParOf" srcId="{53248D02-BA08-4C87-A7B6-422D94AD163B}" destId="{E8BE35F5-8915-44BC-9CFD-67D30236060C}" srcOrd="7" destOrd="0" presId="urn:microsoft.com/office/officeart/2018/5/layout/IconCircleLabelList"/>
    <dgm:cxn modelId="{392A403F-12CA-4AF5-8583-45061C1F368E}" type="presParOf" srcId="{53248D02-BA08-4C87-A7B6-422D94AD163B}" destId="{33EBE443-846A-4530-AE22-415B9A51B543}" srcOrd="8" destOrd="0" presId="urn:microsoft.com/office/officeart/2018/5/layout/IconCircleLabelList"/>
    <dgm:cxn modelId="{639814CE-4848-4326-A704-A72CE0E352A3}" type="presParOf" srcId="{33EBE443-846A-4530-AE22-415B9A51B543}" destId="{8CEC6C76-522D-47C5-9F24-8D55F7D4A4D1}" srcOrd="0" destOrd="0" presId="urn:microsoft.com/office/officeart/2018/5/layout/IconCircleLabelList"/>
    <dgm:cxn modelId="{010CD2DA-460E-4F56-AA4C-9B88AE5AC102}" type="presParOf" srcId="{33EBE443-846A-4530-AE22-415B9A51B543}" destId="{534BA086-E5DC-4B54-9078-4E9D172209CC}" srcOrd="1" destOrd="0" presId="urn:microsoft.com/office/officeart/2018/5/layout/IconCircleLabelList"/>
    <dgm:cxn modelId="{7B52D010-789A-4722-A291-23D3935EEB88}" type="presParOf" srcId="{33EBE443-846A-4530-AE22-415B9A51B543}" destId="{F6D5F403-DC4E-409F-BE13-4C952D046904}" srcOrd="2" destOrd="0" presId="urn:microsoft.com/office/officeart/2018/5/layout/IconCircleLabelList"/>
    <dgm:cxn modelId="{9B864AC6-DEF4-4EA5-BA6E-F7925F0DF5D4}" type="presParOf" srcId="{33EBE443-846A-4530-AE22-415B9A51B543}" destId="{27A5557B-139C-4676-B0EF-2CE8D916EBDF}" srcOrd="3" destOrd="0" presId="urn:microsoft.com/office/officeart/2018/5/layout/IconCircleLabelList"/>
    <dgm:cxn modelId="{0FD7E44B-4E89-4812-91D9-D9791674A45E}" type="presParOf" srcId="{53248D02-BA08-4C87-A7B6-422D94AD163B}" destId="{7F9DEF08-2AF0-438C-BD44-0643740292E1}" srcOrd="9" destOrd="0" presId="urn:microsoft.com/office/officeart/2018/5/layout/IconCircleLabelList"/>
    <dgm:cxn modelId="{E248B10A-5E34-45EE-B956-833AA3B93A83}" type="presParOf" srcId="{53248D02-BA08-4C87-A7B6-422D94AD163B}" destId="{D504431B-0826-4CB9-AA37-A0AC1FFF3037}" srcOrd="10" destOrd="0" presId="urn:microsoft.com/office/officeart/2018/5/layout/IconCircleLabelList"/>
    <dgm:cxn modelId="{E2C2B339-A49F-4ACF-BB1B-FF9DDDAD2E09}" type="presParOf" srcId="{D504431B-0826-4CB9-AA37-A0AC1FFF3037}" destId="{6C579DF6-0975-4295-AAFC-1A4E3CC4CF96}" srcOrd="0" destOrd="0" presId="urn:microsoft.com/office/officeart/2018/5/layout/IconCircleLabelList"/>
    <dgm:cxn modelId="{DFDD2F98-F68D-4301-B633-1BDB4CF5C6EC}" type="presParOf" srcId="{D504431B-0826-4CB9-AA37-A0AC1FFF3037}" destId="{3B407212-F6FB-478F-B15E-07E3A3DA36AF}" srcOrd="1" destOrd="0" presId="urn:microsoft.com/office/officeart/2018/5/layout/IconCircleLabelList"/>
    <dgm:cxn modelId="{43869033-190A-4AC6-B98C-3BB1889E9104}" type="presParOf" srcId="{D504431B-0826-4CB9-AA37-A0AC1FFF3037}" destId="{16AFB63B-0B20-4DC5-ABBC-762F0DFC3A87}" srcOrd="2" destOrd="0" presId="urn:microsoft.com/office/officeart/2018/5/layout/IconCircleLabelList"/>
    <dgm:cxn modelId="{B1034075-C90D-4D02-8ABC-FF915FB0F824}" type="presParOf" srcId="{D504431B-0826-4CB9-AA37-A0AC1FFF3037}" destId="{61364280-F527-4712-8532-5A8A5E38221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EFFCA-E6B6-4ADA-AAE4-709AE9E859A9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B783B-20F3-4DE4-9F1C-C9D3C9D06A5E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5F360-08E7-44B9-B9E0-8182CEE4D278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Requirement gathering and analysis</a:t>
          </a:r>
          <a:endParaRPr lang="en-US" sz="1300" kern="1200"/>
        </a:p>
      </dsp:txBody>
      <dsp:txXfrm>
        <a:off x="518589" y="1265836"/>
        <a:ext cx="1582031" cy="632812"/>
      </dsp:txXfrm>
    </dsp:sp>
    <dsp:sp modelId="{6E52C178-B609-4F4E-A4DB-FC21AF407E7E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A3B65-4DB6-4937-8047-1F5887C7AF31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F4C9D-82C8-4935-9397-2802938A0469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System Design </a:t>
          </a:r>
          <a:endParaRPr lang="en-US" sz="1300" kern="1200"/>
        </a:p>
      </dsp:txBody>
      <dsp:txXfrm>
        <a:off x="2377476" y="1265836"/>
        <a:ext cx="1582031" cy="632812"/>
      </dsp:txXfrm>
    </dsp:sp>
    <dsp:sp modelId="{7B0FC92A-D603-468B-A122-BBEFEB6EF15B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20D34-A262-4D3A-9586-0A4E5A495CB0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FD6D1-AE60-4F81-9FFB-36569A1CBB51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Implementation</a:t>
          </a:r>
          <a:endParaRPr lang="en-US" sz="1300" kern="1200"/>
        </a:p>
      </dsp:txBody>
      <dsp:txXfrm>
        <a:off x="4236363" y="1265836"/>
        <a:ext cx="1582031" cy="632812"/>
      </dsp:txXfrm>
    </dsp:sp>
    <dsp:sp modelId="{303CF0D4-7A6A-45EA-8609-FE260283B96A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18989-D49E-4401-8DBD-5EB000DAC6E6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4DF2F-02DE-416E-81E5-19A3A3C479A4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Integration and testing</a:t>
          </a:r>
          <a:endParaRPr lang="en-US" sz="1300" kern="1200"/>
        </a:p>
      </dsp:txBody>
      <dsp:txXfrm>
        <a:off x="6095249" y="1265836"/>
        <a:ext cx="1582031" cy="632812"/>
      </dsp:txXfrm>
    </dsp:sp>
    <dsp:sp modelId="{8CEC6C76-522D-47C5-9F24-8D55F7D4A4D1}">
      <dsp:nvSpPr>
        <dsp:cNvPr id="0" name=""/>
        <dsp:cNvSpPr/>
      </dsp:nvSpPr>
      <dsp:spPr>
        <a:xfrm>
          <a:off x="2685972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BA086-E5DC-4B54-9078-4E9D172209CC}">
      <dsp:nvSpPr>
        <dsp:cNvPr id="0" name=""/>
        <dsp:cNvSpPr/>
      </dsp:nvSpPr>
      <dsp:spPr>
        <a:xfrm>
          <a:off x="2891636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5557B-139C-4676-B0EF-2CE8D916EBDF}">
      <dsp:nvSpPr>
        <dsp:cNvPr id="0" name=""/>
        <dsp:cNvSpPr/>
      </dsp:nvSpPr>
      <dsp:spPr>
        <a:xfrm>
          <a:off x="2377476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Deployment</a:t>
          </a:r>
          <a:endParaRPr lang="en-US" sz="1300" kern="1200"/>
        </a:p>
      </dsp:txBody>
      <dsp:txXfrm>
        <a:off x="2377476" y="3559781"/>
        <a:ext cx="1582031" cy="632812"/>
      </dsp:txXfrm>
    </dsp:sp>
    <dsp:sp modelId="{6C579DF6-0975-4295-AAFC-1A4E3CC4CF96}">
      <dsp:nvSpPr>
        <dsp:cNvPr id="0" name=""/>
        <dsp:cNvSpPr/>
      </dsp:nvSpPr>
      <dsp:spPr>
        <a:xfrm>
          <a:off x="4544859" y="2294156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07212-F6FB-478F-B15E-07E3A3DA36AF}">
      <dsp:nvSpPr>
        <dsp:cNvPr id="0" name=""/>
        <dsp:cNvSpPr/>
      </dsp:nvSpPr>
      <dsp:spPr>
        <a:xfrm>
          <a:off x="4750523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64280-F527-4712-8532-5A8A5E38221E}">
      <dsp:nvSpPr>
        <dsp:cNvPr id="0" name=""/>
        <dsp:cNvSpPr/>
      </dsp:nvSpPr>
      <dsp:spPr>
        <a:xfrm>
          <a:off x="4236363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/>
            <a:t>Maintenance</a:t>
          </a:r>
          <a:endParaRPr lang="en-US" sz="1300" kern="1200"/>
        </a:p>
      </dsp:txBody>
      <dsp:txXfrm>
        <a:off x="4236363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6057" y="33020"/>
            <a:ext cx="3151885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898650"/>
            <a:ext cx="7728915" cy="3660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3798" y="525982"/>
            <a:ext cx="3589289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2900" b="1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</a:t>
            </a:r>
            <a:r>
              <a:rPr lang="en-US" sz="2900" b="1" kern="1200" spc="-10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Recipe </a:t>
            </a:r>
            <a:r>
              <a:rPr lang="en-US" sz="2900" b="1" kern="1200" spc="-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Finder (Cook </a:t>
            </a:r>
            <a:r>
              <a:rPr lang="en-US" sz="2900" b="1" kern="1200" spc="-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spc="-1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Mate)</a:t>
            </a:r>
            <a:endParaRPr lang="en-US" sz="2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83799" y="2031101"/>
            <a:ext cx="321223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5"/>
              </a:spcBef>
            </a:pPr>
            <a:r>
              <a:rPr lang="en-US" sz="1600" b="1" dirty="0"/>
              <a:t>BIS</a:t>
            </a:r>
            <a:r>
              <a:rPr lang="en-US" sz="1600" b="1" spc="-15" dirty="0"/>
              <a:t> </a:t>
            </a:r>
            <a:r>
              <a:rPr lang="en-US" sz="1600" b="1" spc="-5" dirty="0"/>
              <a:t>698 Information</a:t>
            </a:r>
            <a:r>
              <a:rPr lang="en-US" sz="1600" b="1" spc="-40" dirty="0"/>
              <a:t> </a:t>
            </a:r>
            <a:r>
              <a:rPr lang="en-US" sz="1600" b="1" spc="-10" dirty="0"/>
              <a:t>System </a:t>
            </a:r>
            <a:r>
              <a:rPr lang="en-US" sz="1600" b="1" spc="-5" dirty="0"/>
              <a:t>Project</a:t>
            </a:r>
            <a:br>
              <a:rPr lang="en-US" sz="1600" spc="-5" dirty="0"/>
            </a:br>
            <a:r>
              <a:rPr lang="en-US" sz="1600" b="1" dirty="0"/>
              <a:t>Group</a:t>
            </a:r>
            <a:r>
              <a:rPr lang="en-US" sz="1600" b="1" spc="-60" dirty="0"/>
              <a:t> </a:t>
            </a:r>
            <a:r>
              <a:rPr lang="en-US" sz="1600" b="1" dirty="0"/>
              <a:t>1</a:t>
            </a:r>
            <a:r>
              <a:rPr lang="en-US" sz="1600" b="1" spc="-35" dirty="0"/>
              <a:t> Presentation</a:t>
            </a:r>
            <a:endParaRPr lang="en-US" sz="1600" dirty="0"/>
          </a:p>
          <a:p>
            <a:pPr>
              <a:lnSpc>
                <a:spcPct val="90000"/>
              </a:lnSpc>
              <a:spcBef>
                <a:spcPts val="10"/>
              </a:spcBef>
            </a:pPr>
            <a:br>
              <a:rPr lang="en-US" sz="1600" dirty="0"/>
            </a:br>
            <a:r>
              <a:rPr lang="en-US" sz="1600" u="sng" dirty="0"/>
              <a:t>Designed and developed by </a:t>
            </a:r>
            <a:br>
              <a:rPr lang="en-US" sz="1600" dirty="0"/>
            </a:br>
            <a:r>
              <a:rPr lang="en-US" sz="1600" b="1" i="1" dirty="0"/>
              <a:t>Amith </a:t>
            </a:r>
            <a:r>
              <a:rPr lang="en-US" sz="1600" b="1" i="1" spc="-5" dirty="0"/>
              <a:t>Gundluri</a:t>
            </a:r>
            <a:br>
              <a:rPr lang="en-US" sz="1600" b="1" i="1" spc="-5" dirty="0"/>
            </a:br>
            <a:r>
              <a:rPr lang="en-US" sz="1600" b="1" i="1" spc="-5" dirty="0"/>
              <a:t>Shivani Polagouni </a:t>
            </a:r>
          </a:p>
          <a:p>
            <a:pPr>
              <a:lnSpc>
                <a:spcPct val="90000"/>
              </a:lnSpc>
              <a:spcBef>
                <a:spcPts val="10"/>
              </a:spcBef>
            </a:pPr>
            <a:r>
              <a:rPr lang="en-US" sz="1600" b="1" i="1" spc="-5" dirty="0"/>
              <a:t>Srija</a:t>
            </a:r>
            <a:r>
              <a:rPr lang="en-US" sz="1600" b="1" i="1" spc="-10" dirty="0"/>
              <a:t> </a:t>
            </a:r>
            <a:r>
              <a:rPr lang="en-US" sz="1600" b="1" i="1" spc="-15" dirty="0"/>
              <a:t>Vadla</a:t>
            </a:r>
            <a:br>
              <a:rPr lang="en-US" sz="1600" dirty="0"/>
            </a:br>
            <a:r>
              <a:rPr lang="en-US" sz="1600" b="1" i="1" spc="-20" dirty="0"/>
              <a:t>Venkat</a:t>
            </a:r>
            <a:r>
              <a:rPr lang="en-US" sz="1600" b="1" i="1" spc="-45" dirty="0"/>
              <a:t> </a:t>
            </a:r>
            <a:r>
              <a:rPr lang="en-US" sz="1600" b="1" i="1" dirty="0"/>
              <a:t>Phanindra</a:t>
            </a:r>
            <a:r>
              <a:rPr lang="en-US" sz="1600" b="1" i="1" spc="-70" dirty="0"/>
              <a:t> </a:t>
            </a:r>
            <a:r>
              <a:rPr lang="en-US" sz="1600" b="1" i="1" spc="-5" dirty="0"/>
              <a:t>Pasunooru </a:t>
            </a:r>
          </a:p>
          <a:p>
            <a:pPr>
              <a:lnSpc>
                <a:spcPct val="90000"/>
              </a:lnSpc>
              <a:spcBef>
                <a:spcPts val="10"/>
              </a:spcBef>
            </a:pPr>
            <a:r>
              <a:rPr lang="en-US" sz="1600" b="1" i="1" dirty="0"/>
              <a:t>Saichandu</a:t>
            </a:r>
            <a:r>
              <a:rPr lang="en-US" sz="1600" b="1" i="1" spc="-40" dirty="0"/>
              <a:t> </a:t>
            </a:r>
            <a:r>
              <a:rPr lang="en-US" sz="1600" b="1" i="1" dirty="0"/>
              <a:t>Anumula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for a recipe finder&#10;&#10;Description automatically generated">
            <a:extLst>
              <a:ext uri="{FF2B5EF4-FFF2-40B4-BE49-F238E27FC236}">
                <a16:creationId xmlns:a16="http://schemas.microsoft.com/office/drawing/2014/main" id="{51C67B2C-84FE-CD05-E700-353D43CE2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03" y="1629436"/>
            <a:ext cx="4221014" cy="33662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A6F8A-34A6-FE07-AA32-9725E1AC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F04A6F8-C874-0E56-A432-FC1032CF1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850" b="1" kern="1200" spc="-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</a:t>
            </a:r>
            <a:r>
              <a:rPr lang="en-US" sz="3850" b="1" kern="1200" spc="-50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Cases</a:t>
            </a:r>
            <a:r>
              <a:rPr lang="en-US" sz="3850" b="1" kern="1200" spc="-4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-1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85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3850" b="1" kern="1200" spc="-36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850" b="1" kern="1200" spc="-2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</a:t>
            </a:r>
            <a:r>
              <a:rPr lang="en-US" sz="3850" b="1" kern="1200" spc="-33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16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endParaRPr lang="en-US" sz="385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AA9773-6D5F-DAD3-D016-4296CFBC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36" y="1641405"/>
            <a:ext cx="5605629" cy="44921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/>
              <a:t>6.Download/Export Recipe</a:t>
            </a:r>
            <a:br>
              <a:rPr lang="en-US" b="1" dirty="0"/>
            </a:br>
            <a:r>
              <a:rPr lang="en-US" dirty="0"/>
              <a:t>User downloads a recipe in PDF format-Recipe is successfully downloaded.</a:t>
            </a:r>
            <a:br>
              <a:rPr lang="en-US" dirty="0"/>
            </a:br>
            <a:r>
              <a:rPr lang="en-US" b="1" dirty="0"/>
              <a:t>7.Admin Login</a:t>
            </a:r>
            <a:br>
              <a:rPr lang="en-US" b="1" dirty="0"/>
            </a:br>
            <a:r>
              <a:rPr lang="en-US" dirty="0"/>
              <a:t>Admin logs in to access system management features-Admin is authenticated and can manage the system.</a:t>
            </a:r>
          </a:p>
          <a:p>
            <a:r>
              <a:rPr lang="en-US" b="1" dirty="0"/>
              <a:t>8.Admin Add Recipe</a:t>
            </a:r>
            <a:br>
              <a:rPr lang="en-US" b="1" dirty="0"/>
            </a:br>
            <a:r>
              <a:rPr lang="en-US" dirty="0"/>
              <a:t>Admin adds a new recipe for users-Recipe is added and visible to all users.</a:t>
            </a:r>
          </a:p>
          <a:p>
            <a:r>
              <a:rPr lang="en-US" b="1" dirty="0"/>
              <a:t>9.Admin Edit Recipe</a:t>
            </a:r>
            <a:br>
              <a:rPr lang="en-US" b="1" dirty="0"/>
            </a:br>
            <a:r>
              <a:rPr lang="en-US" dirty="0"/>
              <a:t>Admin updates an existing recipe-Recipe details are updated.</a:t>
            </a:r>
          </a:p>
          <a:p>
            <a:r>
              <a:rPr lang="en-US" b="1" dirty="0"/>
              <a:t>10.Admin Delete Recipe</a:t>
            </a:r>
            <a:endParaRPr lang="en-US" dirty="0"/>
          </a:p>
          <a:p>
            <a:r>
              <a:rPr lang="en-US" dirty="0"/>
              <a:t>Admin deletes a recipe from the system-Recipe is removed from the system.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29EAC1-4AC1-54C3-70F9-A0E5C769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640210-4E57-00AB-0369-7675A9D94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Graphic 12" descr="Bowl of nuts">
            <a:extLst>
              <a:ext uri="{FF2B5EF4-FFF2-40B4-BE49-F238E27FC236}">
                <a16:creationId xmlns:a16="http://schemas.microsoft.com/office/drawing/2014/main" id="{EB2994C4-EE4D-0690-782C-A7B12C9A3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964" y="3055148"/>
            <a:ext cx="1143455" cy="7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3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F2C6A4-7E3F-209B-EAFD-2ADDC842D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59F0BF9-B991-8A96-1E1C-7573BA4C7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850" b="1" kern="1200" spc="-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</a:t>
            </a:r>
            <a:r>
              <a:rPr lang="en-US" sz="3850" b="1" kern="1200" spc="-50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Cases</a:t>
            </a:r>
            <a:r>
              <a:rPr lang="en-US" sz="3850" b="1" kern="1200" spc="-4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-1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85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3850" b="1" kern="1200" spc="-36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850" b="1" kern="1200" spc="-2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</a:t>
            </a:r>
            <a:r>
              <a:rPr lang="en-US" sz="3850" b="1" kern="1200" spc="-33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16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endParaRPr lang="en-US" sz="385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FACFD1-FE2C-A8BE-6F8C-964FBA32A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698" y="1771912"/>
            <a:ext cx="5605629" cy="3314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buFont typeface="+mj-lt"/>
              <a:buAutoNum type="arabicPeriod" startAt="11"/>
            </a:pPr>
            <a:r>
              <a:rPr lang="en-US" b="1" dirty="0"/>
              <a:t>Admin Edit User Role</a:t>
            </a:r>
            <a:endParaRPr lang="en-US" dirty="0"/>
          </a:p>
          <a:p>
            <a:r>
              <a:rPr lang="en-US" dirty="0"/>
              <a:t>Admin updates a user’s role (user/admin)-User role is successfully updated.</a:t>
            </a:r>
          </a:p>
          <a:p>
            <a:pPr>
              <a:buFont typeface="+mj-lt"/>
              <a:buAutoNum type="arabicPeriod" startAt="12"/>
            </a:pPr>
            <a:r>
              <a:rPr lang="en-US" b="1" dirty="0"/>
              <a:t>Admin Delete User</a:t>
            </a:r>
            <a:endParaRPr lang="en-US" dirty="0"/>
          </a:p>
          <a:p>
            <a:r>
              <a:rPr lang="en-US" dirty="0"/>
              <a:t>Admin deletes a user account-User account is removed.</a:t>
            </a:r>
          </a:p>
          <a:p>
            <a:pPr>
              <a:buFont typeface="+mj-lt"/>
              <a:buAutoNum type="arabicPeriod" startAt="13"/>
            </a:pPr>
            <a:r>
              <a:rPr lang="en-US" b="1" dirty="0"/>
              <a:t>Admin View Insights</a:t>
            </a:r>
            <a:endParaRPr lang="en-US" dirty="0"/>
          </a:p>
          <a:p>
            <a:r>
              <a:rPr lang="en-US" dirty="0"/>
              <a:t>Admin views analytics on recipes and system usage-Insights are displayed or downloaded.</a:t>
            </a:r>
          </a:p>
          <a:p>
            <a:pPr>
              <a:buFont typeface="+mj-lt"/>
              <a:buAutoNum type="arabicPeriod" startAt="14"/>
            </a:pPr>
            <a:r>
              <a:rPr lang="en-US" b="1" dirty="0"/>
              <a:t>Admin Generate Reports</a:t>
            </a:r>
            <a:endParaRPr lang="en-US" dirty="0"/>
          </a:p>
          <a:p>
            <a:r>
              <a:rPr lang="en-US" dirty="0"/>
              <a:t>Admin generates detailed system reports-Report is generated and downloaded.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839F5-E1BB-E205-CCDD-6AA36E46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95283-C27C-07A1-96DC-CA8081AA3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Graphic 12" descr="Bowl of nuts">
            <a:extLst>
              <a:ext uri="{FF2B5EF4-FFF2-40B4-BE49-F238E27FC236}">
                <a16:creationId xmlns:a16="http://schemas.microsoft.com/office/drawing/2014/main" id="{39401E83-3C23-1443-D54B-B4CB799631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964" y="3055148"/>
            <a:ext cx="1143455" cy="7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People climbing mountain illustration">
            <a:extLst>
              <a:ext uri="{FF2B5EF4-FFF2-40B4-BE49-F238E27FC236}">
                <a16:creationId xmlns:a16="http://schemas.microsoft.com/office/drawing/2014/main" id="{34A0B673-BAA5-0721-C674-51D833485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9" y="3295456"/>
            <a:ext cx="2452623" cy="244418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354" y="692657"/>
            <a:ext cx="5509895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/>
              <a:t>Project</a:t>
            </a:r>
            <a:r>
              <a:rPr sz="3500" spc="-25" dirty="0"/>
              <a:t> </a:t>
            </a:r>
            <a:r>
              <a:rPr sz="3500" spc="-5" dirty="0"/>
              <a:t>Phases</a:t>
            </a:r>
            <a:r>
              <a:rPr sz="3500" spc="-20" dirty="0"/>
              <a:t> </a:t>
            </a:r>
            <a:r>
              <a:rPr sz="3500" dirty="0"/>
              <a:t>and</a:t>
            </a:r>
            <a:r>
              <a:rPr sz="3500" spc="-40" dirty="0"/>
              <a:t> </a:t>
            </a:r>
            <a:r>
              <a:rPr sz="3500" spc="-10" dirty="0"/>
              <a:t>Milestones</a:t>
            </a:r>
            <a:endParaRPr sz="3500"/>
          </a:p>
        </p:txBody>
      </p:sp>
      <p:grpSp>
        <p:nvGrpSpPr>
          <p:cNvPr id="4" name="object 4"/>
          <p:cNvGrpSpPr/>
          <p:nvPr/>
        </p:nvGrpSpPr>
        <p:grpSpPr>
          <a:xfrm>
            <a:off x="1010411" y="2171674"/>
            <a:ext cx="1277620" cy="869315"/>
            <a:chOff x="1010411" y="2171674"/>
            <a:chExt cx="1277620" cy="869315"/>
          </a:xfrm>
        </p:grpSpPr>
        <p:sp>
          <p:nvSpPr>
            <p:cNvPr id="5" name="object 5"/>
            <p:cNvSpPr/>
            <p:nvPr/>
          </p:nvSpPr>
          <p:spPr>
            <a:xfrm>
              <a:off x="1476120" y="2553970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5">
                  <a:moveTo>
                    <a:pt x="679704" y="0"/>
                  </a:moveTo>
                  <a:lnTo>
                    <a:pt x="0" y="0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E8D0D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6120" y="2553899"/>
              <a:ext cx="680085" cy="635"/>
            </a:xfrm>
            <a:custGeom>
              <a:avLst/>
              <a:gdLst/>
              <a:ahLst/>
              <a:cxnLst/>
              <a:rect l="l" t="t" r="r" b="b"/>
              <a:pathLst>
                <a:path w="680085" h="635">
                  <a:moveTo>
                    <a:pt x="0" y="70"/>
                  </a:moveTo>
                  <a:lnTo>
                    <a:pt x="679704" y="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8D0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1" y="2484120"/>
              <a:ext cx="103631" cy="171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1" y="2193048"/>
              <a:ext cx="757415" cy="7574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223" y="2171674"/>
              <a:ext cx="717804" cy="8687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5644" y="2228469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325513" y="0"/>
                  </a:moveTo>
                  <a:lnTo>
                    <a:pt x="277413" y="3530"/>
                  </a:lnTo>
                  <a:lnTo>
                    <a:pt x="231503" y="13786"/>
                  </a:lnTo>
                  <a:lnTo>
                    <a:pt x="188288" y="30263"/>
                  </a:lnTo>
                  <a:lnTo>
                    <a:pt x="148271" y="52456"/>
                  </a:lnTo>
                  <a:lnTo>
                    <a:pt x="111955" y="79861"/>
                  </a:lnTo>
                  <a:lnTo>
                    <a:pt x="79845" y="111974"/>
                  </a:lnTo>
                  <a:lnTo>
                    <a:pt x="52444" y="148290"/>
                  </a:lnTo>
                  <a:lnTo>
                    <a:pt x="30255" y="188305"/>
                  </a:lnTo>
                  <a:lnTo>
                    <a:pt x="13782" y="231515"/>
                  </a:lnTo>
                  <a:lnTo>
                    <a:pt x="3529" y="277415"/>
                  </a:lnTo>
                  <a:lnTo>
                    <a:pt x="0" y="325500"/>
                  </a:lnTo>
                  <a:lnTo>
                    <a:pt x="3529" y="373615"/>
                  </a:lnTo>
                  <a:lnTo>
                    <a:pt x="13782" y="419532"/>
                  </a:lnTo>
                  <a:lnTo>
                    <a:pt x="30255" y="462751"/>
                  </a:lnTo>
                  <a:lnTo>
                    <a:pt x="52444" y="502767"/>
                  </a:lnTo>
                  <a:lnTo>
                    <a:pt x="79845" y="539079"/>
                  </a:lnTo>
                  <a:lnTo>
                    <a:pt x="111955" y="571183"/>
                  </a:lnTo>
                  <a:lnTo>
                    <a:pt x="148271" y="598577"/>
                  </a:lnTo>
                  <a:lnTo>
                    <a:pt x="188288" y="620759"/>
                  </a:lnTo>
                  <a:lnTo>
                    <a:pt x="231503" y="637225"/>
                  </a:lnTo>
                  <a:lnTo>
                    <a:pt x="277413" y="647474"/>
                  </a:lnTo>
                  <a:lnTo>
                    <a:pt x="325513" y="651001"/>
                  </a:lnTo>
                  <a:lnTo>
                    <a:pt x="373627" y="647474"/>
                  </a:lnTo>
                  <a:lnTo>
                    <a:pt x="419545" y="637225"/>
                  </a:lnTo>
                  <a:lnTo>
                    <a:pt x="462763" y="620759"/>
                  </a:lnTo>
                  <a:lnTo>
                    <a:pt x="502780" y="598577"/>
                  </a:lnTo>
                  <a:lnTo>
                    <a:pt x="539091" y="571183"/>
                  </a:lnTo>
                  <a:lnTo>
                    <a:pt x="571196" y="539079"/>
                  </a:lnTo>
                  <a:lnTo>
                    <a:pt x="598590" y="502767"/>
                  </a:lnTo>
                  <a:lnTo>
                    <a:pt x="620772" y="462751"/>
                  </a:lnTo>
                  <a:lnTo>
                    <a:pt x="637238" y="419532"/>
                  </a:lnTo>
                  <a:lnTo>
                    <a:pt x="647486" y="373615"/>
                  </a:lnTo>
                  <a:lnTo>
                    <a:pt x="651014" y="325500"/>
                  </a:lnTo>
                  <a:lnTo>
                    <a:pt x="647486" y="277415"/>
                  </a:lnTo>
                  <a:lnTo>
                    <a:pt x="637238" y="231515"/>
                  </a:lnTo>
                  <a:lnTo>
                    <a:pt x="620772" y="188305"/>
                  </a:lnTo>
                  <a:lnTo>
                    <a:pt x="598590" y="148290"/>
                  </a:lnTo>
                  <a:lnTo>
                    <a:pt x="571196" y="111974"/>
                  </a:lnTo>
                  <a:lnTo>
                    <a:pt x="539091" y="79861"/>
                  </a:lnTo>
                  <a:lnTo>
                    <a:pt x="502780" y="52456"/>
                  </a:lnTo>
                  <a:lnTo>
                    <a:pt x="462763" y="30263"/>
                  </a:lnTo>
                  <a:lnTo>
                    <a:pt x="419545" y="13786"/>
                  </a:lnTo>
                  <a:lnTo>
                    <a:pt x="373627" y="3530"/>
                  </a:lnTo>
                  <a:lnTo>
                    <a:pt x="32551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5644" y="2228469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0" y="325500"/>
                  </a:moveTo>
                  <a:lnTo>
                    <a:pt x="3529" y="277415"/>
                  </a:lnTo>
                  <a:lnTo>
                    <a:pt x="13782" y="231515"/>
                  </a:lnTo>
                  <a:lnTo>
                    <a:pt x="30255" y="188305"/>
                  </a:lnTo>
                  <a:lnTo>
                    <a:pt x="52444" y="148290"/>
                  </a:lnTo>
                  <a:lnTo>
                    <a:pt x="79845" y="111974"/>
                  </a:lnTo>
                  <a:lnTo>
                    <a:pt x="111955" y="79861"/>
                  </a:lnTo>
                  <a:lnTo>
                    <a:pt x="148271" y="52456"/>
                  </a:lnTo>
                  <a:lnTo>
                    <a:pt x="188288" y="30263"/>
                  </a:lnTo>
                  <a:lnTo>
                    <a:pt x="231503" y="13786"/>
                  </a:lnTo>
                  <a:lnTo>
                    <a:pt x="277413" y="3530"/>
                  </a:lnTo>
                  <a:lnTo>
                    <a:pt x="325513" y="0"/>
                  </a:lnTo>
                  <a:lnTo>
                    <a:pt x="373627" y="3530"/>
                  </a:lnTo>
                  <a:lnTo>
                    <a:pt x="419545" y="13786"/>
                  </a:lnTo>
                  <a:lnTo>
                    <a:pt x="462763" y="30263"/>
                  </a:lnTo>
                  <a:lnTo>
                    <a:pt x="502780" y="52456"/>
                  </a:lnTo>
                  <a:lnTo>
                    <a:pt x="539091" y="79861"/>
                  </a:lnTo>
                  <a:lnTo>
                    <a:pt x="571196" y="111974"/>
                  </a:lnTo>
                  <a:lnTo>
                    <a:pt x="598590" y="148290"/>
                  </a:lnTo>
                  <a:lnTo>
                    <a:pt x="620772" y="188305"/>
                  </a:lnTo>
                  <a:lnTo>
                    <a:pt x="637238" y="231515"/>
                  </a:lnTo>
                  <a:lnTo>
                    <a:pt x="647486" y="277415"/>
                  </a:lnTo>
                  <a:lnTo>
                    <a:pt x="651014" y="325500"/>
                  </a:lnTo>
                  <a:lnTo>
                    <a:pt x="647486" y="373615"/>
                  </a:lnTo>
                  <a:lnTo>
                    <a:pt x="637238" y="419532"/>
                  </a:lnTo>
                  <a:lnTo>
                    <a:pt x="620772" y="462751"/>
                  </a:lnTo>
                  <a:lnTo>
                    <a:pt x="598590" y="502767"/>
                  </a:lnTo>
                  <a:lnTo>
                    <a:pt x="571196" y="539079"/>
                  </a:lnTo>
                  <a:lnTo>
                    <a:pt x="539091" y="571183"/>
                  </a:lnTo>
                  <a:lnTo>
                    <a:pt x="502780" y="598577"/>
                  </a:lnTo>
                  <a:lnTo>
                    <a:pt x="462763" y="620759"/>
                  </a:lnTo>
                  <a:lnTo>
                    <a:pt x="419545" y="637225"/>
                  </a:lnTo>
                  <a:lnTo>
                    <a:pt x="373627" y="647474"/>
                  </a:lnTo>
                  <a:lnTo>
                    <a:pt x="325513" y="651001"/>
                  </a:lnTo>
                  <a:lnTo>
                    <a:pt x="277413" y="647474"/>
                  </a:lnTo>
                  <a:lnTo>
                    <a:pt x="231503" y="637225"/>
                  </a:lnTo>
                  <a:lnTo>
                    <a:pt x="188288" y="620759"/>
                  </a:lnTo>
                  <a:lnTo>
                    <a:pt x="148271" y="598577"/>
                  </a:lnTo>
                  <a:lnTo>
                    <a:pt x="111955" y="571183"/>
                  </a:lnTo>
                  <a:lnTo>
                    <a:pt x="79845" y="539079"/>
                  </a:lnTo>
                  <a:lnTo>
                    <a:pt x="52444" y="502767"/>
                  </a:lnTo>
                  <a:lnTo>
                    <a:pt x="30255" y="462751"/>
                  </a:lnTo>
                  <a:lnTo>
                    <a:pt x="13782" y="419532"/>
                  </a:lnTo>
                  <a:lnTo>
                    <a:pt x="3529" y="373615"/>
                  </a:lnTo>
                  <a:lnTo>
                    <a:pt x="0" y="325500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85113" y="2276982"/>
            <a:ext cx="21272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3778" y="3031363"/>
            <a:ext cx="1555115" cy="2720975"/>
            <a:chOff x="613778" y="3031363"/>
            <a:chExt cx="1555115" cy="2720975"/>
          </a:xfrm>
        </p:grpSpPr>
        <p:sp>
          <p:nvSpPr>
            <p:cNvPr id="14" name="object 14"/>
            <p:cNvSpPr/>
            <p:nvPr/>
          </p:nvSpPr>
          <p:spPr>
            <a:xfrm>
              <a:off x="626478" y="3044063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1529346" y="305942"/>
                  </a:moveTo>
                  <a:lnTo>
                    <a:pt x="0" y="305942"/>
                  </a:lnTo>
                  <a:lnTo>
                    <a:pt x="0" y="2695079"/>
                  </a:lnTo>
                  <a:lnTo>
                    <a:pt x="1529346" y="2695079"/>
                  </a:lnTo>
                  <a:lnTo>
                    <a:pt x="1529346" y="305942"/>
                  </a:lnTo>
                  <a:close/>
                </a:path>
                <a:path w="1529714" h="2695575">
                  <a:moveTo>
                    <a:pt x="764679" y="0"/>
                  </a:moveTo>
                  <a:lnTo>
                    <a:pt x="458812" y="305942"/>
                  </a:lnTo>
                  <a:lnTo>
                    <a:pt x="1070495" y="305942"/>
                  </a:lnTo>
                  <a:lnTo>
                    <a:pt x="764679" y="0"/>
                  </a:lnTo>
                  <a:close/>
                </a:path>
              </a:pathLst>
            </a:custGeom>
            <a:solidFill>
              <a:srgbClr val="D7D2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478" y="3044063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0" y="305942"/>
                  </a:moveTo>
                  <a:lnTo>
                    <a:pt x="458812" y="305942"/>
                  </a:lnTo>
                  <a:lnTo>
                    <a:pt x="764679" y="0"/>
                  </a:lnTo>
                  <a:lnTo>
                    <a:pt x="1070495" y="305942"/>
                  </a:lnTo>
                  <a:lnTo>
                    <a:pt x="1529346" y="305942"/>
                  </a:lnTo>
                  <a:lnTo>
                    <a:pt x="1529346" y="2695079"/>
                  </a:lnTo>
                  <a:lnTo>
                    <a:pt x="0" y="2695079"/>
                  </a:lnTo>
                  <a:lnTo>
                    <a:pt x="0" y="305942"/>
                  </a:lnTo>
                  <a:close/>
                </a:path>
              </a:pathLst>
            </a:custGeom>
            <a:ln w="25400">
              <a:solidFill>
                <a:srgbClr val="D7D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4669" y="3478784"/>
            <a:ext cx="1250950" cy="20872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299720">
              <a:lnSpc>
                <a:spcPts val="1210"/>
              </a:lnSpc>
              <a:spcBef>
                <a:spcPts val="235"/>
              </a:spcBef>
            </a:pPr>
            <a:r>
              <a:rPr sz="1100" b="1" spc="-5" dirty="0">
                <a:latin typeface="Calibri"/>
                <a:cs typeface="Calibri"/>
              </a:rPr>
              <a:t>Phase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1: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Project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Proposal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190"/>
              </a:lnSpc>
            </a:pPr>
            <a:r>
              <a:rPr sz="1100" b="1" dirty="0">
                <a:latin typeface="Calibri"/>
                <a:cs typeface="Calibri"/>
              </a:rPr>
              <a:t>Tasks:</a:t>
            </a:r>
            <a:endParaRPr sz="1100">
              <a:latin typeface="Calibri"/>
              <a:cs typeface="Calibri"/>
            </a:endParaRPr>
          </a:p>
          <a:p>
            <a:pPr marL="12700" marR="22860">
              <a:lnSpc>
                <a:spcPts val="168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Initiate </a:t>
            </a:r>
            <a:r>
              <a:rPr sz="1100" spc="-5" dirty="0">
                <a:latin typeface="Calibri"/>
                <a:cs typeface="Calibri"/>
              </a:rPr>
              <a:t>Proposal </a:t>
            </a:r>
            <a:r>
              <a:rPr sz="1100" dirty="0">
                <a:latin typeface="Calibri"/>
                <a:cs typeface="Calibri"/>
              </a:rPr>
              <a:t> Defi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irements</a:t>
            </a:r>
            <a:endParaRPr sz="1100">
              <a:latin typeface="Calibri"/>
              <a:cs typeface="Calibri"/>
            </a:endParaRPr>
          </a:p>
          <a:p>
            <a:pPr marL="12700" marR="156210">
              <a:lnSpc>
                <a:spcPts val="1210"/>
              </a:lnSpc>
              <a:spcBef>
                <a:spcPts val="375"/>
              </a:spcBef>
            </a:pPr>
            <a:r>
              <a:rPr sz="1100" spc="-5" dirty="0">
                <a:latin typeface="Calibri"/>
                <a:cs typeface="Calibri"/>
              </a:rPr>
              <a:t>Conduct Feasibility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Study</a:t>
            </a:r>
            <a:endParaRPr sz="1100">
              <a:latin typeface="Calibri"/>
              <a:cs typeface="Calibri"/>
            </a:endParaRPr>
          </a:p>
          <a:p>
            <a:pPr marL="12700" marR="28575">
              <a:lnSpc>
                <a:spcPts val="168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Draft Document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Review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Approval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210"/>
              </a:lnSpc>
              <a:spcBef>
                <a:spcPts val="360"/>
              </a:spcBef>
            </a:pPr>
            <a:r>
              <a:rPr sz="1100" b="1" spc="-5" dirty="0">
                <a:latin typeface="Calibri"/>
                <a:cs typeface="Calibri"/>
              </a:rPr>
              <a:t>Milestone1: </a:t>
            </a:r>
            <a:r>
              <a:rPr sz="1100" spc="-5" dirty="0">
                <a:latin typeface="Calibri"/>
                <a:cs typeface="Calibri"/>
              </a:rPr>
              <a:t>Proposal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Approved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13051" y="2174760"/>
            <a:ext cx="1673860" cy="867410"/>
            <a:chOff x="2313051" y="2174760"/>
            <a:chExt cx="1673860" cy="867410"/>
          </a:xfrm>
        </p:grpSpPr>
        <p:sp>
          <p:nvSpPr>
            <p:cNvPr id="18" name="object 18"/>
            <p:cNvSpPr/>
            <p:nvPr/>
          </p:nvSpPr>
          <p:spPr>
            <a:xfrm>
              <a:off x="2325751" y="2555874"/>
              <a:ext cx="1529715" cy="0"/>
            </a:xfrm>
            <a:custGeom>
              <a:avLst/>
              <a:gdLst/>
              <a:ahLst/>
              <a:cxnLst/>
              <a:rect l="l" t="t" r="r" b="b"/>
              <a:pathLst>
                <a:path w="1529714">
                  <a:moveTo>
                    <a:pt x="1529334" y="0"/>
                  </a:moveTo>
                  <a:lnTo>
                    <a:pt x="0" y="0"/>
                  </a:lnTo>
                  <a:lnTo>
                    <a:pt x="1529334" y="0"/>
                  </a:lnTo>
                  <a:close/>
                </a:path>
              </a:pathLst>
            </a:custGeom>
            <a:solidFill>
              <a:srgbClr val="D0E2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25751" y="2555802"/>
              <a:ext cx="1529715" cy="635"/>
            </a:xfrm>
            <a:custGeom>
              <a:avLst/>
              <a:gdLst/>
              <a:ahLst/>
              <a:cxnLst/>
              <a:rect l="l" t="t" r="r" b="b"/>
              <a:pathLst>
                <a:path w="1529714" h="635">
                  <a:moveTo>
                    <a:pt x="0" y="72"/>
                  </a:moveTo>
                  <a:lnTo>
                    <a:pt x="1529334" y="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0E2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3152" y="2485770"/>
              <a:ext cx="103632" cy="1731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9672" y="2194572"/>
              <a:ext cx="757415" cy="7574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9484" y="2174760"/>
              <a:ext cx="717804" cy="8671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64917" y="2230373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325500" y="0"/>
                  </a:moveTo>
                  <a:lnTo>
                    <a:pt x="277415" y="3527"/>
                  </a:lnTo>
                  <a:lnTo>
                    <a:pt x="231515" y="13776"/>
                  </a:lnTo>
                  <a:lnTo>
                    <a:pt x="188305" y="30242"/>
                  </a:lnTo>
                  <a:lnTo>
                    <a:pt x="148290" y="52424"/>
                  </a:lnTo>
                  <a:lnTo>
                    <a:pt x="111974" y="79818"/>
                  </a:lnTo>
                  <a:lnTo>
                    <a:pt x="79861" y="111922"/>
                  </a:lnTo>
                  <a:lnTo>
                    <a:pt x="52456" y="148234"/>
                  </a:lnTo>
                  <a:lnTo>
                    <a:pt x="30263" y="188250"/>
                  </a:lnTo>
                  <a:lnTo>
                    <a:pt x="13786" y="231469"/>
                  </a:lnTo>
                  <a:lnTo>
                    <a:pt x="3530" y="277386"/>
                  </a:lnTo>
                  <a:lnTo>
                    <a:pt x="0" y="325500"/>
                  </a:lnTo>
                  <a:lnTo>
                    <a:pt x="3530" y="373615"/>
                  </a:lnTo>
                  <a:lnTo>
                    <a:pt x="13786" y="419532"/>
                  </a:lnTo>
                  <a:lnTo>
                    <a:pt x="30263" y="462751"/>
                  </a:lnTo>
                  <a:lnTo>
                    <a:pt x="52456" y="502767"/>
                  </a:lnTo>
                  <a:lnTo>
                    <a:pt x="79861" y="539079"/>
                  </a:lnTo>
                  <a:lnTo>
                    <a:pt x="111974" y="571183"/>
                  </a:lnTo>
                  <a:lnTo>
                    <a:pt x="148290" y="598577"/>
                  </a:lnTo>
                  <a:lnTo>
                    <a:pt x="188305" y="620759"/>
                  </a:lnTo>
                  <a:lnTo>
                    <a:pt x="231515" y="637225"/>
                  </a:lnTo>
                  <a:lnTo>
                    <a:pt x="277415" y="647474"/>
                  </a:lnTo>
                  <a:lnTo>
                    <a:pt x="325500" y="651001"/>
                  </a:lnTo>
                  <a:lnTo>
                    <a:pt x="373615" y="647474"/>
                  </a:lnTo>
                  <a:lnTo>
                    <a:pt x="419532" y="637225"/>
                  </a:lnTo>
                  <a:lnTo>
                    <a:pt x="462751" y="620759"/>
                  </a:lnTo>
                  <a:lnTo>
                    <a:pt x="502767" y="598577"/>
                  </a:lnTo>
                  <a:lnTo>
                    <a:pt x="539079" y="571183"/>
                  </a:lnTo>
                  <a:lnTo>
                    <a:pt x="571183" y="539079"/>
                  </a:lnTo>
                  <a:lnTo>
                    <a:pt x="598577" y="502767"/>
                  </a:lnTo>
                  <a:lnTo>
                    <a:pt x="620759" y="462751"/>
                  </a:lnTo>
                  <a:lnTo>
                    <a:pt x="637225" y="419532"/>
                  </a:lnTo>
                  <a:lnTo>
                    <a:pt x="647474" y="373615"/>
                  </a:lnTo>
                  <a:lnTo>
                    <a:pt x="651002" y="325500"/>
                  </a:lnTo>
                  <a:lnTo>
                    <a:pt x="647474" y="277386"/>
                  </a:lnTo>
                  <a:lnTo>
                    <a:pt x="637225" y="231469"/>
                  </a:lnTo>
                  <a:lnTo>
                    <a:pt x="620759" y="188250"/>
                  </a:lnTo>
                  <a:lnTo>
                    <a:pt x="598577" y="148234"/>
                  </a:lnTo>
                  <a:lnTo>
                    <a:pt x="571183" y="111922"/>
                  </a:lnTo>
                  <a:lnTo>
                    <a:pt x="539079" y="79818"/>
                  </a:lnTo>
                  <a:lnTo>
                    <a:pt x="502767" y="52424"/>
                  </a:lnTo>
                  <a:lnTo>
                    <a:pt x="462751" y="30242"/>
                  </a:lnTo>
                  <a:lnTo>
                    <a:pt x="419532" y="13776"/>
                  </a:lnTo>
                  <a:lnTo>
                    <a:pt x="373615" y="3527"/>
                  </a:lnTo>
                  <a:lnTo>
                    <a:pt x="3255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64917" y="2230373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0" y="325500"/>
                  </a:moveTo>
                  <a:lnTo>
                    <a:pt x="3530" y="277386"/>
                  </a:lnTo>
                  <a:lnTo>
                    <a:pt x="13786" y="231469"/>
                  </a:lnTo>
                  <a:lnTo>
                    <a:pt x="30263" y="188250"/>
                  </a:lnTo>
                  <a:lnTo>
                    <a:pt x="52456" y="148234"/>
                  </a:lnTo>
                  <a:lnTo>
                    <a:pt x="79861" y="111922"/>
                  </a:lnTo>
                  <a:lnTo>
                    <a:pt x="111974" y="79818"/>
                  </a:lnTo>
                  <a:lnTo>
                    <a:pt x="148290" y="52424"/>
                  </a:lnTo>
                  <a:lnTo>
                    <a:pt x="188305" y="30242"/>
                  </a:lnTo>
                  <a:lnTo>
                    <a:pt x="231515" y="13776"/>
                  </a:lnTo>
                  <a:lnTo>
                    <a:pt x="277415" y="3527"/>
                  </a:lnTo>
                  <a:lnTo>
                    <a:pt x="325500" y="0"/>
                  </a:lnTo>
                  <a:lnTo>
                    <a:pt x="373615" y="3527"/>
                  </a:lnTo>
                  <a:lnTo>
                    <a:pt x="419532" y="13776"/>
                  </a:lnTo>
                  <a:lnTo>
                    <a:pt x="462751" y="30242"/>
                  </a:lnTo>
                  <a:lnTo>
                    <a:pt x="502767" y="52424"/>
                  </a:lnTo>
                  <a:lnTo>
                    <a:pt x="539079" y="79818"/>
                  </a:lnTo>
                  <a:lnTo>
                    <a:pt x="571183" y="111922"/>
                  </a:lnTo>
                  <a:lnTo>
                    <a:pt x="598577" y="148234"/>
                  </a:lnTo>
                  <a:lnTo>
                    <a:pt x="620759" y="188250"/>
                  </a:lnTo>
                  <a:lnTo>
                    <a:pt x="637225" y="231469"/>
                  </a:lnTo>
                  <a:lnTo>
                    <a:pt x="647474" y="277386"/>
                  </a:lnTo>
                  <a:lnTo>
                    <a:pt x="651002" y="325500"/>
                  </a:lnTo>
                  <a:lnTo>
                    <a:pt x="647474" y="373615"/>
                  </a:lnTo>
                  <a:lnTo>
                    <a:pt x="637225" y="419532"/>
                  </a:lnTo>
                  <a:lnTo>
                    <a:pt x="620759" y="462751"/>
                  </a:lnTo>
                  <a:lnTo>
                    <a:pt x="598577" y="502767"/>
                  </a:lnTo>
                  <a:lnTo>
                    <a:pt x="571183" y="539079"/>
                  </a:lnTo>
                  <a:lnTo>
                    <a:pt x="539079" y="571183"/>
                  </a:lnTo>
                  <a:lnTo>
                    <a:pt x="502767" y="598577"/>
                  </a:lnTo>
                  <a:lnTo>
                    <a:pt x="462751" y="620759"/>
                  </a:lnTo>
                  <a:lnTo>
                    <a:pt x="419532" y="637225"/>
                  </a:lnTo>
                  <a:lnTo>
                    <a:pt x="373615" y="647474"/>
                  </a:lnTo>
                  <a:lnTo>
                    <a:pt x="325500" y="651001"/>
                  </a:lnTo>
                  <a:lnTo>
                    <a:pt x="277415" y="647474"/>
                  </a:lnTo>
                  <a:lnTo>
                    <a:pt x="231515" y="637225"/>
                  </a:lnTo>
                  <a:lnTo>
                    <a:pt x="188305" y="620759"/>
                  </a:lnTo>
                  <a:lnTo>
                    <a:pt x="148290" y="598577"/>
                  </a:lnTo>
                  <a:lnTo>
                    <a:pt x="111974" y="571183"/>
                  </a:lnTo>
                  <a:lnTo>
                    <a:pt x="79861" y="539079"/>
                  </a:lnTo>
                  <a:lnTo>
                    <a:pt x="52456" y="502767"/>
                  </a:lnTo>
                  <a:lnTo>
                    <a:pt x="30263" y="462751"/>
                  </a:lnTo>
                  <a:lnTo>
                    <a:pt x="13786" y="419532"/>
                  </a:lnTo>
                  <a:lnTo>
                    <a:pt x="3530" y="373615"/>
                  </a:lnTo>
                  <a:lnTo>
                    <a:pt x="0" y="325500"/>
                  </a:lnTo>
                  <a:close/>
                </a:path>
              </a:pathLst>
            </a:custGeom>
            <a:ln w="25399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84373" y="2278456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13051" y="3036189"/>
            <a:ext cx="1555115" cy="2720975"/>
            <a:chOff x="2313051" y="3036189"/>
            <a:chExt cx="1555115" cy="2720975"/>
          </a:xfrm>
        </p:grpSpPr>
        <p:sp>
          <p:nvSpPr>
            <p:cNvPr id="27" name="object 27"/>
            <p:cNvSpPr/>
            <p:nvPr/>
          </p:nvSpPr>
          <p:spPr>
            <a:xfrm>
              <a:off x="2325751" y="3048889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1529334" y="305815"/>
                  </a:moveTo>
                  <a:lnTo>
                    <a:pt x="0" y="305815"/>
                  </a:lnTo>
                  <a:lnTo>
                    <a:pt x="0" y="2695016"/>
                  </a:lnTo>
                  <a:lnTo>
                    <a:pt x="1529334" y="2695016"/>
                  </a:lnTo>
                  <a:lnTo>
                    <a:pt x="1529334" y="305815"/>
                  </a:lnTo>
                  <a:close/>
                </a:path>
                <a:path w="1529714" h="2695575">
                  <a:moveTo>
                    <a:pt x="764667" y="0"/>
                  </a:moveTo>
                  <a:lnTo>
                    <a:pt x="458850" y="305815"/>
                  </a:lnTo>
                  <a:lnTo>
                    <a:pt x="1070610" y="305815"/>
                  </a:lnTo>
                  <a:lnTo>
                    <a:pt x="764667" y="0"/>
                  </a:lnTo>
                  <a:close/>
                </a:path>
              </a:pathLst>
            </a:custGeom>
            <a:solidFill>
              <a:srgbClr val="E8D0D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25751" y="3048889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0" y="305815"/>
                  </a:moveTo>
                  <a:lnTo>
                    <a:pt x="458850" y="305815"/>
                  </a:lnTo>
                  <a:lnTo>
                    <a:pt x="764667" y="0"/>
                  </a:lnTo>
                  <a:lnTo>
                    <a:pt x="1070610" y="305815"/>
                  </a:lnTo>
                  <a:lnTo>
                    <a:pt x="1529334" y="305815"/>
                  </a:lnTo>
                  <a:lnTo>
                    <a:pt x="1529334" y="2695016"/>
                  </a:lnTo>
                  <a:lnTo>
                    <a:pt x="0" y="2695016"/>
                  </a:lnTo>
                  <a:lnTo>
                    <a:pt x="0" y="305815"/>
                  </a:lnTo>
                  <a:close/>
                </a:path>
              </a:pathLst>
            </a:custGeom>
            <a:ln w="25400">
              <a:solidFill>
                <a:srgbClr val="E8D0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33954" y="3437991"/>
            <a:ext cx="1270000" cy="198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020">
              <a:lnSpc>
                <a:spcPct val="1274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Phase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2: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Project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Plan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Tasks:</a:t>
            </a:r>
            <a:endParaRPr sz="1100">
              <a:latin typeface="Calibri"/>
              <a:cs typeface="Calibri"/>
            </a:endParaRPr>
          </a:p>
          <a:p>
            <a:pPr marL="127000" marR="144780" indent="-57150">
              <a:lnSpc>
                <a:spcPts val="1210"/>
              </a:lnSpc>
              <a:spcBef>
                <a:spcPts val="215"/>
              </a:spcBef>
              <a:buSzPct val="90909"/>
              <a:buFont typeface="Arial MT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Scope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Goals</a:t>
            </a:r>
            <a:endParaRPr sz="1100">
              <a:latin typeface="Calibri"/>
              <a:cs typeface="Calibri"/>
            </a:endParaRPr>
          </a:p>
          <a:p>
            <a:pPr marL="127000" indent="-57150">
              <a:lnSpc>
                <a:spcPct val="100000"/>
              </a:lnSpc>
              <a:spcBef>
                <a:spcPts val="75"/>
              </a:spcBef>
              <a:buSzPct val="90909"/>
              <a:buFont typeface="Arial MT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Develop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ERD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DFD</a:t>
            </a:r>
            <a:endParaRPr sz="1100">
              <a:latin typeface="Calibri"/>
              <a:cs typeface="Calibri"/>
            </a:endParaRPr>
          </a:p>
          <a:p>
            <a:pPr marL="127000" marR="77470" indent="-57150">
              <a:lnSpc>
                <a:spcPts val="1210"/>
              </a:lnSpc>
              <a:spcBef>
                <a:spcPts val="215"/>
              </a:spcBef>
              <a:buSzPct val="90909"/>
              <a:buFont typeface="Arial MT"/>
              <a:buChar char="•"/>
              <a:tabLst>
                <a:tab pos="127635" algn="l"/>
              </a:tabLst>
            </a:pPr>
            <a:r>
              <a:rPr sz="1100" spc="-5" dirty="0">
                <a:latin typeface="Calibri"/>
                <a:cs typeface="Calibri"/>
              </a:rPr>
              <a:t>Task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Breakdown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Scheduling</a:t>
            </a:r>
            <a:endParaRPr sz="1100">
              <a:latin typeface="Calibri"/>
              <a:cs typeface="Calibri"/>
            </a:endParaRPr>
          </a:p>
          <a:p>
            <a:pPr marL="127000" indent="-57150">
              <a:lnSpc>
                <a:spcPct val="100000"/>
              </a:lnSpc>
              <a:spcBef>
                <a:spcPts val="65"/>
              </a:spcBef>
              <a:buSzPct val="90909"/>
              <a:buFont typeface="Arial MT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Res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rce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locati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  <a:p>
            <a:pPr marL="12700" marR="12065" indent="57785">
              <a:lnSpc>
                <a:spcPct val="99200"/>
              </a:lnSpc>
              <a:spcBef>
                <a:spcPts val="105"/>
              </a:spcBef>
              <a:buSzPct val="90909"/>
              <a:buFont typeface="Arial MT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Re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iew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</a:t>
            </a:r>
            <a:r>
              <a:rPr sz="1100" spc="-5" dirty="0">
                <a:latin typeface="Calibri"/>
                <a:cs typeface="Calibri"/>
              </a:rPr>
              <a:t>je</a:t>
            </a:r>
            <a:r>
              <a:rPr sz="1100" dirty="0">
                <a:latin typeface="Calibri"/>
                <a:cs typeface="Calibri"/>
              </a:rPr>
              <a:t>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  </a:t>
            </a:r>
            <a:r>
              <a:rPr sz="1100" b="1" spc="-5" dirty="0">
                <a:latin typeface="Calibri"/>
                <a:cs typeface="Calibri"/>
              </a:rPr>
              <a:t>Milestone2: </a:t>
            </a:r>
            <a:r>
              <a:rPr sz="1100" dirty="0">
                <a:latin typeface="Calibri"/>
                <a:cs typeface="Calibri"/>
              </a:rPr>
              <a:t>Plan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Approved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12310" y="2174760"/>
            <a:ext cx="1154430" cy="867410"/>
            <a:chOff x="4012310" y="2174760"/>
            <a:chExt cx="1154430" cy="867410"/>
          </a:xfrm>
        </p:grpSpPr>
        <p:sp>
          <p:nvSpPr>
            <p:cNvPr id="31" name="object 31"/>
            <p:cNvSpPr/>
            <p:nvPr/>
          </p:nvSpPr>
          <p:spPr>
            <a:xfrm>
              <a:off x="4025010" y="2555874"/>
              <a:ext cx="765175" cy="0"/>
            </a:xfrm>
            <a:custGeom>
              <a:avLst/>
              <a:gdLst/>
              <a:ahLst/>
              <a:cxnLst/>
              <a:rect l="l" t="t" r="r" b="b"/>
              <a:pathLst>
                <a:path w="765175">
                  <a:moveTo>
                    <a:pt x="764679" y="0"/>
                  </a:moveTo>
                  <a:lnTo>
                    <a:pt x="0" y="0"/>
                  </a:lnTo>
                  <a:lnTo>
                    <a:pt x="764679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5010" y="2555802"/>
              <a:ext cx="765175" cy="635"/>
            </a:xfrm>
            <a:custGeom>
              <a:avLst/>
              <a:gdLst/>
              <a:ahLst/>
              <a:cxnLst/>
              <a:rect l="l" t="t" r="r" b="b"/>
              <a:pathLst>
                <a:path w="765175" h="635">
                  <a:moveTo>
                    <a:pt x="0" y="72"/>
                  </a:moveTo>
                  <a:lnTo>
                    <a:pt x="764679" y="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931" y="2194572"/>
              <a:ext cx="757415" cy="7574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8743" y="2174760"/>
              <a:ext cx="717803" cy="867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64176" y="2230373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325500" y="0"/>
                  </a:moveTo>
                  <a:lnTo>
                    <a:pt x="277415" y="3527"/>
                  </a:lnTo>
                  <a:lnTo>
                    <a:pt x="231515" y="13776"/>
                  </a:lnTo>
                  <a:lnTo>
                    <a:pt x="188305" y="30242"/>
                  </a:lnTo>
                  <a:lnTo>
                    <a:pt x="148290" y="52424"/>
                  </a:lnTo>
                  <a:lnTo>
                    <a:pt x="111974" y="79818"/>
                  </a:lnTo>
                  <a:lnTo>
                    <a:pt x="79861" y="111922"/>
                  </a:lnTo>
                  <a:lnTo>
                    <a:pt x="52456" y="148234"/>
                  </a:lnTo>
                  <a:lnTo>
                    <a:pt x="30263" y="188250"/>
                  </a:lnTo>
                  <a:lnTo>
                    <a:pt x="13786" y="231469"/>
                  </a:lnTo>
                  <a:lnTo>
                    <a:pt x="3530" y="277386"/>
                  </a:lnTo>
                  <a:lnTo>
                    <a:pt x="0" y="325500"/>
                  </a:lnTo>
                  <a:lnTo>
                    <a:pt x="3530" y="373615"/>
                  </a:lnTo>
                  <a:lnTo>
                    <a:pt x="13786" y="419532"/>
                  </a:lnTo>
                  <a:lnTo>
                    <a:pt x="30263" y="462751"/>
                  </a:lnTo>
                  <a:lnTo>
                    <a:pt x="52456" y="502767"/>
                  </a:lnTo>
                  <a:lnTo>
                    <a:pt x="79861" y="539079"/>
                  </a:lnTo>
                  <a:lnTo>
                    <a:pt x="111974" y="571183"/>
                  </a:lnTo>
                  <a:lnTo>
                    <a:pt x="148290" y="598577"/>
                  </a:lnTo>
                  <a:lnTo>
                    <a:pt x="188305" y="620759"/>
                  </a:lnTo>
                  <a:lnTo>
                    <a:pt x="231515" y="637225"/>
                  </a:lnTo>
                  <a:lnTo>
                    <a:pt x="277415" y="647474"/>
                  </a:lnTo>
                  <a:lnTo>
                    <a:pt x="325500" y="651001"/>
                  </a:lnTo>
                  <a:lnTo>
                    <a:pt x="373615" y="647474"/>
                  </a:lnTo>
                  <a:lnTo>
                    <a:pt x="419532" y="637225"/>
                  </a:lnTo>
                  <a:lnTo>
                    <a:pt x="462751" y="620759"/>
                  </a:lnTo>
                  <a:lnTo>
                    <a:pt x="502767" y="598577"/>
                  </a:lnTo>
                  <a:lnTo>
                    <a:pt x="539079" y="571183"/>
                  </a:lnTo>
                  <a:lnTo>
                    <a:pt x="571183" y="539079"/>
                  </a:lnTo>
                  <a:lnTo>
                    <a:pt x="598577" y="502767"/>
                  </a:lnTo>
                  <a:lnTo>
                    <a:pt x="620759" y="462751"/>
                  </a:lnTo>
                  <a:lnTo>
                    <a:pt x="637225" y="419532"/>
                  </a:lnTo>
                  <a:lnTo>
                    <a:pt x="647474" y="373615"/>
                  </a:lnTo>
                  <a:lnTo>
                    <a:pt x="651001" y="325500"/>
                  </a:lnTo>
                  <a:lnTo>
                    <a:pt x="647474" y="277386"/>
                  </a:lnTo>
                  <a:lnTo>
                    <a:pt x="637225" y="231469"/>
                  </a:lnTo>
                  <a:lnTo>
                    <a:pt x="620759" y="188250"/>
                  </a:lnTo>
                  <a:lnTo>
                    <a:pt x="598577" y="148234"/>
                  </a:lnTo>
                  <a:lnTo>
                    <a:pt x="571183" y="111922"/>
                  </a:lnTo>
                  <a:lnTo>
                    <a:pt x="539079" y="79818"/>
                  </a:lnTo>
                  <a:lnTo>
                    <a:pt x="502767" y="52424"/>
                  </a:lnTo>
                  <a:lnTo>
                    <a:pt x="462751" y="30242"/>
                  </a:lnTo>
                  <a:lnTo>
                    <a:pt x="419532" y="13776"/>
                  </a:lnTo>
                  <a:lnTo>
                    <a:pt x="373615" y="3527"/>
                  </a:lnTo>
                  <a:lnTo>
                    <a:pt x="3255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4176" y="2230373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0" y="325500"/>
                  </a:moveTo>
                  <a:lnTo>
                    <a:pt x="3530" y="277386"/>
                  </a:lnTo>
                  <a:lnTo>
                    <a:pt x="13786" y="231469"/>
                  </a:lnTo>
                  <a:lnTo>
                    <a:pt x="30263" y="188250"/>
                  </a:lnTo>
                  <a:lnTo>
                    <a:pt x="52456" y="148234"/>
                  </a:lnTo>
                  <a:lnTo>
                    <a:pt x="79861" y="111922"/>
                  </a:lnTo>
                  <a:lnTo>
                    <a:pt x="111974" y="79818"/>
                  </a:lnTo>
                  <a:lnTo>
                    <a:pt x="148290" y="52424"/>
                  </a:lnTo>
                  <a:lnTo>
                    <a:pt x="188305" y="30242"/>
                  </a:lnTo>
                  <a:lnTo>
                    <a:pt x="231515" y="13776"/>
                  </a:lnTo>
                  <a:lnTo>
                    <a:pt x="277415" y="3527"/>
                  </a:lnTo>
                  <a:lnTo>
                    <a:pt x="325500" y="0"/>
                  </a:lnTo>
                  <a:lnTo>
                    <a:pt x="373615" y="3527"/>
                  </a:lnTo>
                  <a:lnTo>
                    <a:pt x="419532" y="13776"/>
                  </a:lnTo>
                  <a:lnTo>
                    <a:pt x="462751" y="30242"/>
                  </a:lnTo>
                  <a:lnTo>
                    <a:pt x="502767" y="52424"/>
                  </a:lnTo>
                  <a:lnTo>
                    <a:pt x="539079" y="79818"/>
                  </a:lnTo>
                  <a:lnTo>
                    <a:pt x="571183" y="111922"/>
                  </a:lnTo>
                  <a:lnTo>
                    <a:pt x="598577" y="148234"/>
                  </a:lnTo>
                  <a:lnTo>
                    <a:pt x="620759" y="188250"/>
                  </a:lnTo>
                  <a:lnTo>
                    <a:pt x="637225" y="231469"/>
                  </a:lnTo>
                  <a:lnTo>
                    <a:pt x="647474" y="277386"/>
                  </a:lnTo>
                  <a:lnTo>
                    <a:pt x="651001" y="325500"/>
                  </a:lnTo>
                  <a:lnTo>
                    <a:pt x="647474" y="373615"/>
                  </a:lnTo>
                  <a:lnTo>
                    <a:pt x="637225" y="419532"/>
                  </a:lnTo>
                  <a:lnTo>
                    <a:pt x="620759" y="462751"/>
                  </a:lnTo>
                  <a:lnTo>
                    <a:pt x="598577" y="502767"/>
                  </a:lnTo>
                  <a:lnTo>
                    <a:pt x="571183" y="539079"/>
                  </a:lnTo>
                  <a:lnTo>
                    <a:pt x="539079" y="571183"/>
                  </a:lnTo>
                  <a:lnTo>
                    <a:pt x="502767" y="598577"/>
                  </a:lnTo>
                  <a:lnTo>
                    <a:pt x="462751" y="620759"/>
                  </a:lnTo>
                  <a:lnTo>
                    <a:pt x="419532" y="637225"/>
                  </a:lnTo>
                  <a:lnTo>
                    <a:pt x="373615" y="647474"/>
                  </a:lnTo>
                  <a:lnTo>
                    <a:pt x="325500" y="651001"/>
                  </a:lnTo>
                  <a:lnTo>
                    <a:pt x="277415" y="647474"/>
                  </a:lnTo>
                  <a:lnTo>
                    <a:pt x="231515" y="637225"/>
                  </a:lnTo>
                  <a:lnTo>
                    <a:pt x="188305" y="620759"/>
                  </a:lnTo>
                  <a:lnTo>
                    <a:pt x="148290" y="598577"/>
                  </a:lnTo>
                  <a:lnTo>
                    <a:pt x="111974" y="571183"/>
                  </a:lnTo>
                  <a:lnTo>
                    <a:pt x="79861" y="539079"/>
                  </a:lnTo>
                  <a:lnTo>
                    <a:pt x="52456" y="502767"/>
                  </a:lnTo>
                  <a:lnTo>
                    <a:pt x="30263" y="462751"/>
                  </a:lnTo>
                  <a:lnTo>
                    <a:pt x="13786" y="419532"/>
                  </a:lnTo>
                  <a:lnTo>
                    <a:pt x="3530" y="373615"/>
                  </a:lnTo>
                  <a:lnTo>
                    <a:pt x="0" y="325500"/>
                  </a:lnTo>
                  <a:close/>
                </a:path>
              </a:pathLst>
            </a:custGeom>
            <a:ln w="254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84014" y="2278456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90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012310" y="3036189"/>
            <a:ext cx="1555115" cy="2720975"/>
            <a:chOff x="4012310" y="3036189"/>
            <a:chExt cx="1555115" cy="2720975"/>
          </a:xfrm>
        </p:grpSpPr>
        <p:sp>
          <p:nvSpPr>
            <p:cNvPr id="39" name="object 39"/>
            <p:cNvSpPr/>
            <p:nvPr/>
          </p:nvSpPr>
          <p:spPr>
            <a:xfrm>
              <a:off x="4025010" y="3048889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1529334" y="305815"/>
                  </a:moveTo>
                  <a:lnTo>
                    <a:pt x="0" y="305815"/>
                  </a:lnTo>
                  <a:lnTo>
                    <a:pt x="0" y="2695016"/>
                  </a:lnTo>
                  <a:lnTo>
                    <a:pt x="1529334" y="2695016"/>
                  </a:lnTo>
                  <a:lnTo>
                    <a:pt x="1529334" y="305815"/>
                  </a:lnTo>
                  <a:close/>
                </a:path>
                <a:path w="1529714" h="2695575">
                  <a:moveTo>
                    <a:pt x="764666" y="0"/>
                  </a:moveTo>
                  <a:lnTo>
                    <a:pt x="458850" y="305815"/>
                  </a:lnTo>
                  <a:lnTo>
                    <a:pt x="1070610" y="305815"/>
                  </a:lnTo>
                  <a:lnTo>
                    <a:pt x="764666" y="0"/>
                  </a:lnTo>
                  <a:close/>
                </a:path>
              </a:pathLst>
            </a:custGeom>
            <a:solidFill>
              <a:srgbClr val="D0E2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25010" y="3048889"/>
              <a:ext cx="1529715" cy="2695575"/>
            </a:xfrm>
            <a:custGeom>
              <a:avLst/>
              <a:gdLst/>
              <a:ahLst/>
              <a:cxnLst/>
              <a:rect l="l" t="t" r="r" b="b"/>
              <a:pathLst>
                <a:path w="1529714" h="2695575">
                  <a:moveTo>
                    <a:pt x="0" y="305815"/>
                  </a:moveTo>
                  <a:lnTo>
                    <a:pt x="458850" y="305815"/>
                  </a:lnTo>
                  <a:lnTo>
                    <a:pt x="764666" y="0"/>
                  </a:lnTo>
                  <a:lnTo>
                    <a:pt x="1070610" y="305815"/>
                  </a:lnTo>
                  <a:lnTo>
                    <a:pt x="1529334" y="305815"/>
                  </a:lnTo>
                  <a:lnTo>
                    <a:pt x="1529334" y="2695016"/>
                  </a:lnTo>
                  <a:lnTo>
                    <a:pt x="0" y="2695016"/>
                  </a:lnTo>
                  <a:lnTo>
                    <a:pt x="0" y="305815"/>
                  </a:lnTo>
                  <a:close/>
                </a:path>
              </a:pathLst>
            </a:custGeom>
            <a:ln w="25400">
              <a:solidFill>
                <a:srgbClr val="D0E2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133469" y="3437991"/>
            <a:ext cx="1263650" cy="198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4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Phase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3: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Final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Project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Tasks:</a:t>
            </a:r>
            <a:endParaRPr sz="1100" dirty="0">
              <a:latin typeface="Calibri"/>
              <a:cs typeface="Calibri"/>
            </a:endParaRPr>
          </a:p>
          <a:p>
            <a:pPr marL="127000" marR="356235" indent="-56515">
              <a:lnSpc>
                <a:spcPts val="1210"/>
              </a:lnSpc>
              <a:spcBef>
                <a:spcPts val="215"/>
              </a:spcBef>
              <a:buSzPct val="90909"/>
              <a:buFont typeface="Arial MT"/>
              <a:buChar char="•"/>
              <a:tabLst>
                <a:tab pos="127000" algn="l"/>
              </a:tabLst>
            </a:pPr>
            <a:r>
              <a:rPr sz="1100" dirty="0">
                <a:latin typeface="Calibri"/>
                <a:cs typeface="Calibri"/>
              </a:rPr>
              <a:t>Design 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  <a:p>
            <a:pPr marL="127000" marR="472440" indent="-56515">
              <a:lnSpc>
                <a:spcPts val="1200"/>
              </a:lnSpc>
              <a:spcBef>
                <a:spcPts val="215"/>
              </a:spcBef>
              <a:buSzPct val="90909"/>
              <a:buFont typeface="Arial MT"/>
              <a:buChar char="•"/>
              <a:tabLst>
                <a:tab pos="127000" algn="l"/>
              </a:tabLst>
            </a:pP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stin</a:t>
            </a:r>
            <a:r>
              <a:rPr sz="110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</a:t>
            </a:r>
            <a:r>
              <a:rPr sz="1100" spc="-5" dirty="0">
                <a:latin typeface="Calibri"/>
                <a:cs typeface="Calibri"/>
              </a:rPr>
              <a:t>Validation</a:t>
            </a:r>
            <a:endParaRPr sz="1100" dirty="0">
              <a:latin typeface="Calibri"/>
              <a:cs typeface="Calibri"/>
            </a:endParaRPr>
          </a:p>
          <a:p>
            <a:pPr marL="127000" indent="-56515">
              <a:lnSpc>
                <a:spcPct val="100000"/>
              </a:lnSpc>
              <a:spcBef>
                <a:spcPts val="75"/>
              </a:spcBef>
              <a:buSzPct val="90909"/>
              <a:buFont typeface="Arial MT"/>
              <a:buChar char="•"/>
              <a:tabLst>
                <a:tab pos="127000" algn="l"/>
              </a:tabLst>
            </a:pPr>
            <a:r>
              <a:rPr sz="1100" dirty="0">
                <a:latin typeface="Calibri"/>
                <a:cs typeface="Calibri"/>
              </a:rPr>
              <a:t>Documentation</a:t>
            </a:r>
          </a:p>
          <a:p>
            <a:pPr marL="127000" indent="-56515">
              <a:lnSpc>
                <a:spcPct val="100000"/>
              </a:lnSpc>
              <a:spcBef>
                <a:spcPts val="85"/>
              </a:spcBef>
              <a:buSzPct val="90909"/>
              <a:buFont typeface="Arial MT"/>
              <a:buChar char="•"/>
              <a:tabLst>
                <a:tab pos="127000" algn="l"/>
              </a:tabLst>
            </a:pPr>
            <a:r>
              <a:rPr sz="1100" dirty="0">
                <a:latin typeface="Calibri"/>
                <a:cs typeface="Calibri"/>
              </a:rPr>
              <a:t>User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Training</a:t>
            </a:r>
            <a:endParaRPr sz="1100" dirty="0">
              <a:latin typeface="Calibri"/>
              <a:cs typeface="Calibri"/>
            </a:endParaRPr>
          </a:p>
          <a:p>
            <a:pPr marL="12700" marR="108585" indent="57785">
              <a:lnSpc>
                <a:spcPct val="99200"/>
              </a:lnSpc>
              <a:spcBef>
                <a:spcPts val="105"/>
              </a:spcBef>
              <a:buSzPct val="90909"/>
              <a:buFont typeface="Arial MT"/>
              <a:buChar char="•"/>
              <a:tabLst>
                <a:tab pos="127000" algn="l"/>
              </a:tabLst>
            </a:pPr>
            <a:r>
              <a:rPr sz="1100" dirty="0">
                <a:latin typeface="Calibri"/>
                <a:cs typeface="Calibri"/>
              </a:rPr>
              <a:t>Deployment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Milestone3: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Project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Delivered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183" y="914146"/>
            <a:ext cx="412432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20" dirty="0"/>
              <a:t>Project</a:t>
            </a:r>
            <a:r>
              <a:rPr sz="4900" spc="-40" dirty="0"/>
              <a:t> </a:t>
            </a:r>
            <a:r>
              <a:rPr sz="4900" spc="-10" dirty="0"/>
              <a:t>Timeline</a:t>
            </a:r>
            <a:endParaRPr sz="4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3750"/>
            <a:ext cx="5940552" cy="25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2091" y="3989704"/>
            <a:ext cx="1457578" cy="19434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6932" y="1780032"/>
            <a:ext cx="104267" cy="139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1247" y="2070607"/>
            <a:ext cx="68325" cy="911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767" y="1979636"/>
            <a:ext cx="3491865" cy="2112645"/>
            <a:chOff x="48767" y="1979636"/>
            <a:chExt cx="3491865" cy="211264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59" y="1979636"/>
              <a:ext cx="3453400" cy="21123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67" y="2098547"/>
              <a:ext cx="2075688" cy="1903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407" y="2011933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5" h="2012314">
                  <a:moveTo>
                    <a:pt x="3353308" y="0"/>
                  </a:moveTo>
                  <a:lnTo>
                    <a:pt x="0" y="0"/>
                  </a:lnTo>
                  <a:lnTo>
                    <a:pt x="0" y="2011933"/>
                  </a:lnTo>
                  <a:lnTo>
                    <a:pt x="3353308" y="2011933"/>
                  </a:lnTo>
                  <a:lnTo>
                    <a:pt x="33533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407" y="2011933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5" h="2012314">
                  <a:moveTo>
                    <a:pt x="0" y="2011933"/>
                  </a:moveTo>
                  <a:lnTo>
                    <a:pt x="3353308" y="2011933"/>
                  </a:lnTo>
                  <a:lnTo>
                    <a:pt x="3353308" y="0"/>
                  </a:lnTo>
                  <a:lnTo>
                    <a:pt x="0" y="0"/>
                  </a:lnTo>
                  <a:lnTo>
                    <a:pt x="0" y="20119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407" y="2011933"/>
            <a:ext cx="3353435" cy="201231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5085">
              <a:lnSpc>
                <a:spcPts val="1380"/>
              </a:lnSpc>
              <a:spcBef>
                <a:spcPts val="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Date:9/9/24</a:t>
            </a:r>
            <a:endParaRPr sz="1200" dirty="0">
              <a:latin typeface="Calibri"/>
              <a:cs typeface="Calibri"/>
            </a:endParaRPr>
          </a:p>
          <a:p>
            <a:pPr marL="45085">
              <a:lnSpc>
                <a:spcPts val="138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Proposal</a:t>
            </a:r>
            <a:endParaRPr sz="1200" dirty="0">
              <a:latin typeface="Calibri"/>
              <a:cs typeface="Calibri"/>
            </a:endParaRPr>
          </a:p>
          <a:p>
            <a:pPr marL="45085" marR="1487170">
              <a:lnSpc>
                <a:spcPct val="127099"/>
              </a:lnSpc>
              <a:spcBef>
                <a:spcPts val="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Initiate Proposal: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day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Define Requirements: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days </a:t>
            </a:r>
            <a:r>
              <a:rPr sz="120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Draft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Proposal: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days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Review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Approval: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days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Duration: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days</a:t>
            </a:r>
            <a:endParaRPr sz="1200" dirty="0">
              <a:latin typeface="Calibri"/>
              <a:cs typeface="Calibri"/>
            </a:endParaRPr>
          </a:p>
          <a:p>
            <a:pPr marL="45085">
              <a:lnSpc>
                <a:spcPts val="132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9/17/24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38371" y="1979636"/>
            <a:ext cx="3491865" cy="2112645"/>
            <a:chOff x="3738371" y="1979636"/>
            <a:chExt cx="3491865" cy="211264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4943" y="1979636"/>
              <a:ext cx="3454916" cy="21123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8371" y="2014727"/>
              <a:ext cx="3185160" cy="19034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28033" y="2011933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4" h="2012314">
                  <a:moveTo>
                    <a:pt x="3353308" y="0"/>
                  </a:moveTo>
                  <a:lnTo>
                    <a:pt x="0" y="0"/>
                  </a:lnTo>
                  <a:lnTo>
                    <a:pt x="0" y="2011933"/>
                  </a:lnTo>
                  <a:lnTo>
                    <a:pt x="3353308" y="2011933"/>
                  </a:lnTo>
                  <a:lnTo>
                    <a:pt x="33533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8033" y="2011933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4" h="2012314">
                  <a:moveTo>
                    <a:pt x="0" y="2011933"/>
                  </a:moveTo>
                  <a:lnTo>
                    <a:pt x="3353308" y="2011933"/>
                  </a:lnTo>
                  <a:lnTo>
                    <a:pt x="3353308" y="0"/>
                  </a:lnTo>
                  <a:lnTo>
                    <a:pt x="0" y="0"/>
                  </a:lnTo>
                  <a:lnTo>
                    <a:pt x="0" y="20119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28034" y="2011933"/>
            <a:ext cx="3353435" cy="201231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5720">
              <a:lnSpc>
                <a:spcPts val="1380"/>
              </a:lnSpc>
              <a:spcBef>
                <a:spcPts val="5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9/18/24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ts val="138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4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Goals: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38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ERD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DFD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Creation: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395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Breakdown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Allocation: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days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38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Approval: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ts val="1380"/>
              </a:lnSpc>
              <a:spcBef>
                <a:spcPts val="395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Duration: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ts val="138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10/9/24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94332" y="4326609"/>
            <a:ext cx="3490595" cy="2112645"/>
            <a:chOff x="1894332" y="4326609"/>
            <a:chExt cx="3490595" cy="211264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0900" y="4326609"/>
              <a:ext cx="3453400" cy="21123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4332" y="4677155"/>
              <a:ext cx="3334512" cy="14401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83740" y="4359300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5" h="2012314">
                  <a:moveTo>
                    <a:pt x="3353308" y="0"/>
                  </a:moveTo>
                  <a:lnTo>
                    <a:pt x="0" y="0"/>
                  </a:lnTo>
                  <a:lnTo>
                    <a:pt x="0" y="2011933"/>
                  </a:lnTo>
                  <a:lnTo>
                    <a:pt x="3353308" y="2011933"/>
                  </a:lnTo>
                  <a:lnTo>
                    <a:pt x="33533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83740" y="4359300"/>
              <a:ext cx="3353435" cy="2012314"/>
            </a:xfrm>
            <a:custGeom>
              <a:avLst/>
              <a:gdLst/>
              <a:ahLst/>
              <a:cxnLst/>
              <a:rect l="l" t="t" r="r" b="b"/>
              <a:pathLst>
                <a:path w="3353435" h="2012314">
                  <a:moveTo>
                    <a:pt x="0" y="2011933"/>
                  </a:moveTo>
                  <a:lnTo>
                    <a:pt x="3353308" y="2011933"/>
                  </a:lnTo>
                  <a:lnTo>
                    <a:pt x="3353308" y="0"/>
                  </a:lnTo>
                  <a:lnTo>
                    <a:pt x="0" y="0"/>
                  </a:lnTo>
                  <a:lnTo>
                    <a:pt x="0" y="20119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83739" y="4359300"/>
            <a:ext cx="3353435" cy="2012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45720" marR="1950720">
              <a:lnSpc>
                <a:spcPts val="1320"/>
              </a:lnSpc>
              <a:spcBef>
                <a:spcPts val="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10/10/24 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1200">
              <a:latin typeface="Calibri"/>
              <a:cs typeface="Calibri"/>
            </a:endParaRPr>
          </a:p>
          <a:p>
            <a:pPr marL="45720" marR="233679">
              <a:lnSpc>
                <a:spcPts val="1820"/>
              </a:lnSpc>
              <a:spcBef>
                <a:spcPts val="114"/>
              </a:spcBef>
            </a:pP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Testing: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days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Documentation,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endParaRPr sz="1200">
              <a:latin typeface="Calibri"/>
              <a:cs typeface="Calibri"/>
            </a:endParaRPr>
          </a:p>
          <a:p>
            <a:pPr marL="45720" marR="1851660">
              <a:lnSpc>
                <a:spcPts val="1320"/>
              </a:lnSpc>
              <a:spcBef>
                <a:spcPts val="42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Duration:</a:t>
            </a:r>
            <a:r>
              <a:rPr sz="1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days </a:t>
            </a:r>
            <a:r>
              <a:rPr sz="12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12/3/24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4A42C-33E6-E6EB-F3B8-7D282C3E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Critical Path</a:t>
            </a:r>
          </a:p>
        </p:txBody>
      </p:sp>
      <p:pic>
        <p:nvPicPr>
          <p:cNvPr id="4" name="object 4" descr="A screenshot of a project&#10;&#10;Description automatically generated">
            <a:extLst>
              <a:ext uri="{FF2B5EF4-FFF2-40B4-BE49-F238E27FC236}">
                <a16:creationId xmlns:a16="http://schemas.microsoft.com/office/drawing/2014/main" id="{E0B19FF5-0EF4-854A-F6F3-5D1F7E8118D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6821" y="784066"/>
            <a:ext cx="5419311" cy="52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8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79B68-D6CF-625A-050B-8602578F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BFBA0C-5619-21BD-F8E0-3AA1E5E3A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027" y="1152570"/>
            <a:ext cx="5487642" cy="4333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1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3E8D2-F13D-C4AF-2B88-EB036ECF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E1CAAD-9B4B-7E4F-124E-FFECF66F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6770739" cy="41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0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CF7B4-8486-8084-AD19-B5E0A10B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SignIn/SignUp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71F8C7B9-00F7-EE6F-F72F-4674CC13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3" y="1981200"/>
            <a:ext cx="4371196" cy="2775709"/>
          </a:xfrm>
          <a:prstGeom prst="rect">
            <a:avLst/>
          </a:prstGeom>
        </p:spPr>
      </p:pic>
      <p:pic>
        <p:nvPicPr>
          <p:cNvPr id="4" name="Picture 3" descr="A screenshot of a food login&#10;&#10;Description automatically generated">
            <a:extLst>
              <a:ext uri="{FF2B5EF4-FFF2-40B4-BE49-F238E27FC236}">
                <a16:creationId xmlns:a16="http://schemas.microsoft.com/office/drawing/2014/main" id="{21186068-C905-CA4E-6EF6-D104B726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76" y="1981200"/>
            <a:ext cx="4713383" cy="26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E1F71-788B-D975-DD4C-6CDE4EB9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664"/>
            <a:ext cx="4622718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7D7592-B168-F2C0-5C8D-B771D6199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752" y="1845426"/>
            <a:ext cx="7448205" cy="4450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3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5E913-7E8C-9875-8392-28635B20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664"/>
            <a:ext cx="4622718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 Recipe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183DEA-0CCF-BAD2-F3EE-91C7904D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7608"/>
            <a:ext cx="7884410" cy="39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8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ulti-layer burger with fries on wood board">
            <a:extLst>
              <a:ext uri="{FF2B5EF4-FFF2-40B4-BE49-F238E27FC236}">
                <a16:creationId xmlns:a16="http://schemas.microsoft.com/office/drawing/2014/main" id="{E718AE1B-A64F-2DBC-733F-5497E199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7613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5648707" y="365125"/>
            <a:ext cx="2866642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spc="-10">
                <a:latin typeface="+mj-lt"/>
                <a:ea typeface="+mj-ea"/>
                <a:cs typeface="+mj-cs"/>
              </a:rPr>
              <a:t>Co</a:t>
            </a:r>
            <a:r>
              <a:rPr lang="en-US" sz="3500" spc="-25">
                <a:latin typeface="+mj-lt"/>
                <a:ea typeface="+mj-ea"/>
                <a:cs typeface="+mj-cs"/>
              </a:rPr>
              <a:t>n</a:t>
            </a:r>
            <a:r>
              <a:rPr lang="en-US" sz="3500" spc="-50">
                <a:latin typeface="+mj-lt"/>
                <a:ea typeface="+mj-ea"/>
                <a:cs typeface="+mj-cs"/>
              </a:rPr>
              <a:t>t</a:t>
            </a:r>
            <a:r>
              <a:rPr lang="en-US" sz="3500" spc="-5">
                <a:latin typeface="+mj-lt"/>
                <a:ea typeface="+mj-ea"/>
                <a:cs typeface="+mj-cs"/>
              </a:rPr>
              <a:t>e</a:t>
            </a:r>
            <a:r>
              <a:rPr lang="en-US" sz="3500" spc="-30">
                <a:latin typeface="+mj-lt"/>
                <a:ea typeface="+mj-ea"/>
                <a:cs typeface="+mj-cs"/>
              </a:rPr>
              <a:t>n</a:t>
            </a:r>
            <a:r>
              <a:rPr lang="en-US" sz="3500" spc="-5">
                <a:latin typeface="+mj-lt"/>
                <a:ea typeface="+mj-ea"/>
                <a:cs typeface="+mj-cs"/>
              </a:rPr>
              <a:t>ts</a:t>
            </a:r>
            <a:endParaRPr lang="en-US" sz="3500"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4851" y="1981200"/>
            <a:ext cx="3493007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5" dirty="0"/>
              <a:t>Overview</a:t>
            </a:r>
          </a:p>
          <a:p>
            <a:pPr marL="355600" indent="-228600">
              <a:lnSpc>
                <a:spcPct val="90000"/>
              </a:lnSpc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5" dirty="0"/>
              <a:t>Background</a:t>
            </a:r>
          </a:p>
          <a:p>
            <a:pPr marL="355600" indent="-228600">
              <a:lnSpc>
                <a:spcPct val="90000"/>
              </a:lnSpc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dirty="0"/>
              <a:t>Business Problems Addressed by Cook Mate</a:t>
            </a:r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5" dirty="0"/>
              <a:t>Process</a:t>
            </a:r>
            <a:r>
              <a:rPr lang="en-US" sz="1700" spc="-30" dirty="0"/>
              <a:t> </a:t>
            </a:r>
            <a:r>
              <a:rPr lang="en-US" sz="1700" dirty="0"/>
              <a:t>Model</a:t>
            </a:r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10" dirty="0"/>
              <a:t>Data</a:t>
            </a:r>
            <a:r>
              <a:rPr lang="en-US" sz="1700" spc="-35" dirty="0"/>
              <a:t> </a:t>
            </a:r>
            <a:r>
              <a:rPr lang="en-US" sz="1700" spc="-5" dirty="0"/>
              <a:t>Flow</a:t>
            </a:r>
            <a:r>
              <a:rPr lang="en-US" sz="1700" spc="-20" dirty="0"/>
              <a:t> </a:t>
            </a:r>
            <a:r>
              <a:rPr lang="en-US" sz="1700" spc="-5" dirty="0"/>
              <a:t>Diagram</a:t>
            </a:r>
            <a:r>
              <a:rPr lang="en-US" sz="1700" spc="-25" dirty="0"/>
              <a:t> </a:t>
            </a:r>
            <a:r>
              <a:rPr lang="en-US" sz="1700" spc="-5" dirty="0"/>
              <a:t>(Level</a:t>
            </a:r>
            <a:r>
              <a:rPr lang="en-US" sz="1700" spc="-15" dirty="0"/>
              <a:t> </a:t>
            </a:r>
            <a:r>
              <a:rPr lang="en-US" sz="1700" dirty="0"/>
              <a:t>0)</a:t>
            </a:r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10" dirty="0"/>
              <a:t>Context</a:t>
            </a:r>
            <a:r>
              <a:rPr lang="en-US" sz="1700" spc="-40" dirty="0"/>
              <a:t> </a:t>
            </a:r>
            <a:r>
              <a:rPr lang="en-US" sz="1700" spc="-5" dirty="0"/>
              <a:t>Level</a:t>
            </a:r>
            <a:r>
              <a:rPr lang="en-US" sz="1700" spc="-10" dirty="0"/>
              <a:t> </a:t>
            </a:r>
            <a:r>
              <a:rPr lang="en-US" sz="1700" spc="-5" dirty="0"/>
              <a:t>Diagram</a:t>
            </a:r>
            <a:endParaRPr lang="en-US" sz="1700" dirty="0"/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dirty="0"/>
              <a:t>Use</a:t>
            </a:r>
            <a:r>
              <a:rPr lang="en-US" sz="1700" spc="-10" dirty="0"/>
              <a:t> </a:t>
            </a:r>
            <a:r>
              <a:rPr lang="en-US" sz="1700" dirty="0"/>
              <a:t>Cases</a:t>
            </a:r>
            <a:r>
              <a:rPr lang="en-US" sz="1700" spc="-35" dirty="0"/>
              <a:t> </a:t>
            </a:r>
            <a:r>
              <a:rPr lang="en-US" sz="1700" spc="-5" dirty="0"/>
              <a:t>Overview</a:t>
            </a:r>
            <a:endParaRPr lang="en-US" sz="1700" dirty="0"/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5" dirty="0"/>
              <a:t>Project</a:t>
            </a:r>
            <a:r>
              <a:rPr lang="en-US" sz="1700" spc="-15" dirty="0"/>
              <a:t> </a:t>
            </a:r>
            <a:r>
              <a:rPr lang="en-US" sz="1700" dirty="0"/>
              <a:t>Phases</a:t>
            </a:r>
            <a:r>
              <a:rPr lang="en-US" sz="1700" spc="-25" dirty="0"/>
              <a:t> </a:t>
            </a:r>
            <a:r>
              <a:rPr lang="en-US" sz="1700" dirty="0"/>
              <a:t>and</a:t>
            </a:r>
            <a:r>
              <a:rPr lang="en-US" sz="1700" spc="-35" dirty="0"/>
              <a:t> </a:t>
            </a:r>
            <a:r>
              <a:rPr lang="en-US" sz="1700" spc="-5" dirty="0"/>
              <a:t>Milestones</a:t>
            </a:r>
            <a:endParaRPr lang="en-US" sz="1700" dirty="0"/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5" dirty="0"/>
              <a:t>Project</a:t>
            </a:r>
            <a:r>
              <a:rPr lang="en-US" sz="1700" spc="-25" dirty="0"/>
              <a:t> </a:t>
            </a:r>
            <a:r>
              <a:rPr lang="en-US" sz="1700" spc="-5" dirty="0"/>
              <a:t>Timeline</a:t>
            </a:r>
            <a:endParaRPr lang="en-US" sz="1700" dirty="0"/>
          </a:p>
          <a:p>
            <a:pPr marL="355600" indent="-228600">
              <a:lnSpc>
                <a:spcPct val="90000"/>
              </a:lnSpc>
              <a:spcBef>
                <a:spcPts val="1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dirty="0"/>
              <a:t>Critical</a:t>
            </a:r>
            <a:r>
              <a:rPr lang="en-US" sz="1700" spc="-50" dirty="0"/>
              <a:t> </a:t>
            </a:r>
            <a:r>
              <a:rPr lang="en-US" sz="1700" spc="-10" dirty="0"/>
              <a:t>Path</a:t>
            </a:r>
          </a:p>
          <a:p>
            <a:pPr marL="355600" indent="-228600">
              <a:lnSpc>
                <a:spcPct val="90000"/>
              </a:lnSpc>
              <a:spcBef>
                <a:spcPts val="1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10" dirty="0"/>
              <a:t>ERD</a:t>
            </a:r>
          </a:p>
          <a:p>
            <a:pPr marL="355600" indent="-228600">
              <a:lnSpc>
                <a:spcPct val="90000"/>
              </a:lnSpc>
              <a:spcBef>
                <a:spcPts val="18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spc="-10" dirty="0"/>
              <a:t>Application Screens</a:t>
            </a:r>
            <a:endParaRPr lang="en-US" sz="1700" dirty="0"/>
          </a:p>
          <a:p>
            <a:pPr marL="355600" indent="-228600">
              <a:lnSpc>
                <a:spcPct val="90000"/>
              </a:lnSpc>
              <a:spcBef>
                <a:spcPts val="18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700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A9F0F-2C8A-BAD3-B729-99A64033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Recipe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7284BC-86BC-0A82-943B-4401A871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0" y="1448042"/>
            <a:ext cx="7884410" cy="39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A0B73-897A-0F81-763D-513707B8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View Recipe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9DAD21-3F54-1570-DFE8-2B78E784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884410" cy="39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0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477CF-764A-06C2-06AF-576874F4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dashBoard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79862D9-C73F-C262-984E-357898ED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600"/>
            <a:ext cx="7884410" cy="39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8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3985D-8C29-8C81-6315-2481B44C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 Recipe</a:t>
            </a:r>
          </a:p>
        </p:txBody>
      </p:sp>
      <p:pic>
        <p:nvPicPr>
          <p:cNvPr id="3" name="Picture 2" descr="A screenshot of a computer menu&#10;&#10;Description automatically generated">
            <a:extLst>
              <a:ext uri="{FF2B5EF4-FFF2-40B4-BE49-F238E27FC236}">
                <a16:creationId xmlns:a16="http://schemas.microsoft.com/office/drawing/2014/main" id="{07ADDE4A-BFE7-B80D-0636-A17D8B79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7800"/>
            <a:ext cx="7884410" cy="43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8F5F-4378-2DDD-586E-85DFD8C3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 Users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B1C69F-227D-FC4E-362B-8D048687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28332"/>
            <a:ext cx="7884410" cy="40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80BAE-9587-F562-6704-9DF5A3E7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&amp; Analystics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94E351-179B-51C1-BD15-10A1E703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67753"/>
            <a:ext cx="7884410" cy="39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0609" y="1171448"/>
            <a:ext cx="1771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Conclusion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0" y="339852"/>
            <a:ext cx="8875395" cy="6190615"/>
            <a:chOff x="0" y="339852"/>
            <a:chExt cx="8875395" cy="6190615"/>
          </a:xfrm>
        </p:grpSpPr>
        <p:sp>
          <p:nvSpPr>
            <p:cNvPr id="4" name="object 4"/>
            <p:cNvSpPr/>
            <p:nvPr/>
          </p:nvSpPr>
          <p:spPr>
            <a:xfrm>
              <a:off x="0" y="5761609"/>
              <a:ext cx="8875395" cy="741045"/>
            </a:xfrm>
            <a:custGeom>
              <a:avLst/>
              <a:gdLst/>
              <a:ahLst/>
              <a:cxnLst/>
              <a:rect l="l" t="t" r="r" b="b"/>
              <a:pathLst>
                <a:path w="8875395" h="741045">
                  <a:moveTo>
                    <a:pt x="8875141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8875141" y="740663"/>
                  </a:lnTo>
                  <a:lnTo>
                    <a:pt x="887514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" y="339852"/>
              <a:ext cx="4911852" cy="61904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2676" y="355015"/>
              <a:ext cx="4638675" cy="5915660"/>
            </a:xfrm>
            <a:custGeom>
              <a:avLst/>
              <a:gdLst/>
              <a:ahLst/>
              <a:cxnLst/>
              <a:rect l="l" t="t" r="r" b="b"/>
              <a:pathLst>
                <a:path w="4638675" h="5915660">
                  <a:moveTo>
                    <a:pt x="4638675" y="0"/>
                  </a:moveTo>
                  <a:lnTo>
                    <a:pt x="0" y="0"/>
                  </a:lnTo>
                  <a:lnTo>
                    <a:pt x="0" y="5915152"/>
                  </a:lnTo>
                  <a:lnTo>
                    <a:pt x="4638675" y="5915152"/>
                  </a:lnTo>
                  <a:lnTo>
                    <a:pt x="4638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180" y="650544"/>
              <a:ext cx="4220972" cy="53240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58333" y="1944877"/>
              <a:ext cx="3017520" cy="27940"/>
            </a:xfrm>
            <a:custGeom>
              <a:avLst/>
              <a:gdLst/>
              <a:ahLst/>
              <a:cxnLst/>
              <a:rect l="l" t="t" r="r" b="b"/>
              <a:pathLst>
                <a:path w="3017520" h="27939">
                  <a:moveTo>
                    <a:pt x="301751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017519" y="27432"/>
                  </a:lnTo>
                  <a:lnTo>
                    <a:pt x="301751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08752" y="2530221"/>
            <a:ext cx="301688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85" dirty="0">
                <a:latin typeface="Trebuchet MS"/>
                <a:cs typeface="Trebuchet MS"/>
              </a:rPr>
              <a:t>Objective</a:t>
            </a:r>
            <a:r>
              <a:rPr sz="1500" b="1" spc="-145" dirty="0">
                <a:latin typeface="Trebuchet MS"/>
                <a:cs typeface="Trebuchet MS"/>
              </a:rPr>
              <a:t> </a:t>
            </a:r>
            <a:r>
              <a:rPr sz="1500" b="1" spc="-85" dirty="0">
                <a:latin typeface="Trebuchet MS"/>
                <a:cs typeface="Trebuchet MS"/>
              </a:rPr>
              <a:t>Achieved:</a:t>
            </a:r>
            <a:r>
              <a:rPr sz="1500" b="1" spc="-145" dirty="0">
                <a:latin typeface="Trebuchet MS"/>
                <a:cs typeface="Trebuchet MS"/>
              </a:rPr>
              <a:t> </a:t>
            </a:r>
            <a:r>
              <a:rPr sz="1500" spc="-40" dirty="0">
                <a:latin typeface="Tahoma"/>
                <a:cs typeface="Tahoma"/>
              </a:rPr>
              <a:t>Simplified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45" dirty="0">
                <a:latin typeface="Tahoma"/>
                <a:cs typeface="Tahoma"/>
              </a:rPr>
              <a:t>recipe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latin typeface="Tahoma"/>
                <a:cs typeface="Tahoma"/>
              </a:rPr>
              <a:t>disc</a:t>
            </a:r>
            <a:r>
              <a:rPr sz="1500" spc="-30" dirty="0">
                <a:latin typeface="Tahoma"/>
                <a:cs typeface="Tahoma"/>
              </a:rPr>
              <a:t>o</a:t>
            </a:r>
            <a:r>
              <a:rPr sz="1500" spc="-114" dirty="0">
                <a:latin typeface="Tahoma"/>
                <a:cs typeface="Tahoma"/>
              </a:rPr>
              <a:t>v</a:t>
            </a:r>
            <a:r>
              <a:rPr sz="1500" spc="-80" dirty="0">
                <a:latin typeface="Tahoma"/>
                <a:cs typeface="Tahoma"/>
              </a:rPr>
              <a:t>e</a:t>
            </a:r>
            <a:r>
              <a:rPr sz="1500" spc="-25" dirty="0">
                <a:latin typeface="Tahoma"/>
                <a:cs typeface="Tahoma"/>
              </a:rPr>
              <a:t>r</a:t>
            </a:r>
            <a:r>
              <a:rPr sz="1500" spc="-100" dirty="0">
                <a:latin typeface="Tahoma"/>
                <a:cs typeface="Tahoma"/>
              </a:rPr>
              <a:t>y</a:t>
            </a:r>
            <a:r>
              <a:rPr sz="1500" spc="-195" dirty="0">
                <a:latin typeface="Tahoma"/>
                <a:cs typeface="Tahoma"/>
              </a:rPr>
              <a:t> </a:t>
            </a:r>
            <a:r>
              <a:rPr sz="1500" spc="-70" dirty="0">
                <a:latin typeface="Tahoma"/>
                <a:cs typeface="Tahoma"/>
              </a:rPr>
              <a:t>a</a:t>
            </a:r>
            <a:r>
              <a:rPr sz="1500" spc="-80" dirty="0">
                <a:latin typeface="Tahoma"/>
                <a:cs typeface="Tahoma"/>
              </a:rPr>
              <a:t>n</a:t>
            </a:r>
            <a:r>
              <a:rPr sz="1500" spc="-50" dirty="0">
                <a:latin typeface="Tahoma"/>
                <a:cs typeface="Tahoma"/>
              </a:rPr>
              <a:t>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00" dirty="0">
                <a:latin typeface="Tahoma"/>
                <a:cs typeface="Tahoma"/>
              </a:rPr>
              <a:t>r</a:t>
            </a:r>
            <a:r>
              <a:rPr sz="1500" spc="-45" dirty="0">
                <a:latin typeface="Tahoma"/>
                <a:cs typeface="Tahoma"/>
              </a:rPr>
              <a:t>educe</a:t>
            </a:r>
            <a:r>
              <a:rPr sz="1500" spc="-40" dirty="0">
                <a:latin typeface="Tahoma"/>
                <a:cs typeface="Tahoma"/>
              </a:rPr>
              <a:t>d</a:t>
            </a:r>
            <a:r>
              <a:rPr sz="1500" spc="-204" dirty="0">
                <a:latin typeface="Tahoma"/>
                <a:cs typeface="Tahoma"/>
              </a:rPr>
              <a:t> </a:t>
            </a:r>
            <a:r>
              <a:rPr sz="1500" spc="-85" dirty="0">
                <a:latin typeface="Tahoma"/>
                <a:cs typeface="Tahoma"/>
              </a:rPr>
              <a:t>f</a:t>
            </a:r>
            <a:r>
              <a:rPr sz="1500" spc="-45" dirty="0">
                <a:latin typeface="Tahoma"/>
                <a:cs typeface="Tahoma"/>
              </a:rPr>
              <a:t>o</a:t>
            </a:r>
            <a:r>
              <a:rPr sz="1500" spc="-55" dirty="0">
                <a:latin typeface="Tahoma"/>
                <a:cs typeface="Tahoma"/>
              </a:rPr>
              <a:t>o</a:t>
            </a:r>
            <a:r>
              <a:rPr sz="1500" spc="-50" dirty="0">
                <a:latin typeface="Tahoma"/>
                <a:cs typeface="Tahoma"/>
              </a:rPr>
              <a:t>d</a:t>
            </a:r>
            <a:r>
              <a:rPr sz="1500" spc="-160" dirty="0">
                <a:latin typeface="Tahoma"/>
                <a:cs typeface="Tahoma"/>
              </a:rPr>
              <a:t> </a:t>
            </a:r>
            <a:r>
              <a:rPr sz="1500" spc="-50" dirty="0">
                <a:latin typeface="Tahoma"/>
                <a:cs typeface="Tahoma"/>
              </a:rPr>
              <a:t>w</a:t>
            </a:r>
            <a:r>
              <a:rPr sz="1500" spc="-20" dirty="0">
                <a:latin typeface="Tahoma"/>
                <a:cs typeface="Tahoma"/>
              </a:rPr>
              <a:t>a</a:t>
            </a:r>
            <a:r>
              <a:rPr sz="1500" spc="-35" dirty="0">
                <a:latin typeface="Tahoma"/>
                <a:cs typeface="Tahoma"/>
              </a:rPr>
              <a:t>s</a:t>
            </a:r>
            <a:r>
              <a:rPr sz="1500" spc="-65" dirty="0">
                <a:latin typeface="Tahoma"/>
                <a:cs typeface="Tahoma"/>
              </a:rPr>
              <a:t>t</a:t>
            </a:r>
            <a:r>
              <a:rPr sz="1500" spc="-100" dirty="0">
                <a:latin typeface="Tahoma"/>
                <a:cs typeface="Tahoma"/>
              </a:rPr>
              <a:t>e</a:t>
            </a:r>
            <a:r>
              <a:rPr sz="1500" spc="-85" dirty="0">
                <a:latin typeface="Tahoma"/>
                <a:cs typeface="Tahoma"/>
              </a:rPr>
              <a:t>.</a:t>
            </a:r>
            <a:endParaRPr sz="1500">
              <a:latin typeface="Tahoma"/>
              <a:cs typeface="Tahoma"/>
            </a:endParaRPr>
          </a:p>
          <a:p>
            <a:pPr marL="12700" marR="535940" algn="just">
              <a:lnSpc>
                <a:spcPct val="100000"/>
              </a:lnSpc>
              <a:spcBef>
                <a:spcPts val="1200"/>
              </a:spcBef>
            </a:pPr>
            <a:r>
              <a:rPr sz="1500" b="1" spc="85" dirty="0">
                <a:latin typeface="Trebuchet MS"/>
                <a:cs typeface="Trebuchet MS"/>
              </a:rPr>
              <a:t>C</a:t>
            </a:r>
            <a:r>
              <a:rPr sz="1500" b="1" spc="-60" dirty="0">
                <a:latin typeface="Trebuchet MS"/>
                <a:cs typeface="Trebuchet MS"/>
              </a:rPr>
              <a:t>ommun</a:t>
            </a:r>
            <a:r>
              <a:rPr sz="1500" b="1" spc="-85" dirty="0">
                <a:latin typeface="Trebuchet MS"/>
                <a:cs typeface="Trebuchet MS"/>
              </a:rPr>
              <a:t>it</a:t>
            </a:r>
            <a:r>
              <a:rPr sz="1500" b="1" spc="-120" dirty="0">
                <a:latin typeface="Trebuchet MS"/>
                <a:cs typeface="Trebuchet MS"/>
              </a:rPr>
              <a:t>y</a:t>
            </a:r>
            <a:r>
              <a:rPr sz="1500" b="1" spc="-155" dirty="0">
                <a:latin typeface="Trebuchet MS"/>
                <a:cs typeface="Trebuchet MS"/>
              </a:rPr>
              <a:t> </a:t>
            </a:r>
            <a:r>
              <a:rPr sz="1500" b="1" spc="-114" dirty="0">
                <a:latin typeface="Trebuchet MS"/>
                <a:cs typeface="Trebuchet MS"/>
              </a:rPr>
              <a:t>F</a:t>
            </a:r>
            <a:r>
              <a:rPr sz="1500" b="1" spc="-35" dirty="0">
                <a:latin typeface="Trebuchet MS"/>
                <a:cs typeface="Trebuchet MS"/>
              </a:rPr>
              <a:t>o</a:t>
            </a:r>
            <a:r>
              <a:rPr sz="1500" b="1" spc="-40" dirty="0">
                <a:latin typeface="Trebuchet MS"/>
                <a:cs typeface="Trebuchet MS"/>
              </a:rPr>
              <a:t>c</a:t>
            </a:r>
            <a:r>
              <a:rPr sz="1500" b="1" spc="-55" dirty="0">
                <a:latin typeface="Trebuchet MS"/>
                <a:cs typeface="Trebuchet MS"/>
              </a:rPr>
              <a:t>us:</a:t>
            </a:r>
            <a:r>
              <a:rPr sz="1500" b="1" spc="-165" dirty="0">
                <a:latin typeface="Trebuchet MS"/>
                <a:cs typeface="Trebuchet MS"/>
              </a:rPr>
              <a:t> </a:t>
            </a:r>
            <a:r>
              <a:rPr sz="1500" spc="-15" dirty="0">
                <a:latin typeface="Tahoma"/>
                <a:cs typeface="Tahoma"/>
              </a:rPr>
              <a:t>Use</a:t>
            </a:r>
            <a:r>
              <a:rPr sz="1500" spc="-140" dirty="0">
                <a:latin typeface="Tahoma"/>
                <a:cs typeface="Tahoma"/>
              </a:rPr>
              <a:t>r</a:t>
            </a:r>
            <a:r>
              <a:rPr sz="1500" spc="-20" dirty="0">
                <a:latin typeface="Tahoma"/>
                <a:cs typeface="Tahoma"/>
              </a:rPr>
              <a:t>-</a:t>
            </a:r>
            <a:r>
              <a:rPr sz="1500" spc="-65" dirty="0">
                <a:latin typeface="Tahoma"/>
                <a:cs typeface="Tahoma"/>
              </a:rPr>
              <a:t>dr</a:t>
            </a:r>
            <a:r>
              <a:rPr sz="1500" spc="-45" dirty="0">
                <a:latin typeface="Tahoma"/>
                <a:cs typeface="Tahoma"/>
              </a:rPr>
              <a:t>i</a:t>
            </a:r>
            <a:r>
              <a:rPr sz="1500" spc="-110" dirty="0">
                <a:latin typeface="Tahoma"/>
                <a:cs typeface="Tahoma"/>
              </a:rPr>
              <a:t>v</a:t>
            </a:r>
            <a:r>
              <a:rPr sz="1500" spc="-55" dirty="0">
                <a:latin typeface="Tahoma"/>
                <a:cs typeface="Tahoma"/>
              </a:rPr>
              <a:t>en  </a:t>
            </a:r>
            <a:r>
              <a:rPr sz="1500" spc="-25" dirty="0">
                <a:latin typeface="Tahoma"/>
                <a:cs typeface="Tahoma"/>
              </a:rPr>
              <a:t>pl</a:t>
            </a:r>
            <a:r>
              <a:rPr sz="1500" spc="-55" dirty="0">
                <a:latin typeface="Tahoma"/>
                <a:cs typeface="Tahoma"/>
              </a:rPr>
              <a:t>at</a:t>
            </a:r>
            <a:r>
              <a:rPr sz="1500" spc="-80" dirty="0">
                <a:latin typeface="Tahoma"/>
                <a:cs typeface="Tahoma"/>
              </a:rPr>
              <a:t>f</a:t>
            </a:r>
            <a:r>
              <a:rPr sz="1500" spc="-65" dirty="0">
                <a:latin typeface="Tahoma"/>
                <a:cs typeface="Tahoma"/>
              </a:rPr>
              <a:t>orm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85" dirty="0">
                <a:latin typeface="Tahoma"/>
                <a:cs typeface="Tahoma"/>
              </a:rPr>
              <a:t>f</a:t>
            </a:r>
            <a:r>
              <a:rPr sz="1500" spc="-65" dirty="0">
                <a:latin typeface="Tahoma"/>
                <a:cs typeface="Tahoma"/>
              </a:rPr>
              <a:t>or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50" dirty="0">
                <a:latin typeface="Tahoma"/>
                <a:cs typeface="Tahoma"/>
              </a:rPr>
              <a:t>shari</a:t>
            </a:r>
            <a:r>
              <a:rPr sz="1500" spc="-70" dirty="0">
                <a:latin typeface="Tahoma"/>
                <a:cs typeface="Tahoma"/>
              </a:rPr>
              <a:t>n</a:t>
            </a:r>
            <a:r>
              <a:rPr sz="1500" spc="-170" dirty="0">
                <a:latin typeface="Tahoma"/>
                <a:cs typeface="Tahoma"/>
              </a:rPr>
              <a:t>g</a:t>
            </a:r>
            <a:r>
              <a:rPr sz="1500" spc="-160" dirty="0">
                <a:latin typeface="Tahoma"/>
                <a:cs typeface="Tahoma"/>
              </a:rPr>
              <a:t> </a:t>
            </a:r>
            <a:r>
              <a:rPr sz="1500" spc="-105" dirty="0">
                <a:latin typeface="Tahoma"/>
                <a:cs typeface="Tahoma"/>
              </a:rPr>
              <a:t>r</a:t>
            </a:r>
            <a:r>
              <a:rPr sz="1500" spc="-10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c</a:t>
            </a:r>
            <a:r>
              <a:rPr sz="1500" spc="-35" dirty="0">
                <a:latin typeface="Tahoma"/>
                <a:cs typeface="Tahoma"/>
              </a:rPr>
              <a:t>ipe</a:t>
            </a:r>
            <a:r>
              <a:rPr sz="1500" spc="-30" dirty="0">
                <a:latin typeface="Tahoma"/>
                <a:cs typeface="Tahoma"/>
              </a:rPr>
              <a:t>s</a:t>
            </a:r>
            <a:r>
              <a:rPr sz="1500" spc="-204" dirty="0">
                <a:latin typeface="Tahoma"/>
                <a:cs typeface="Tahoma"/>
              </a:rPr>
              <a:t> </a:t>
            </a:r>
            <a:r>
              <a:rPr sz="1500" spc="-75" dirty="0">
                <a:latin typeface="Tahoma"/>
                <a:cs typeface="Tahoma"/>
              </a:rPr>
              <a:t>an</a:t>
            </a:r>
            <a:r>
              <a:rPr sz="1500" spc="-40" dirty="0">
                <a:latin typeface="Tahoma"/>
                <a:cs typeface="Tahoma"/>
              </a:rPr>
              <a:t>d  </a:t>
            </a:r>
            <a:r>
              <a:rPr sz="1500" spc="-55" dirty="0">
                <a:latin typeface="Tahoma"/>
                <a:cs typeface="Tahoma"/>
              </a:rPr>
              <a:t>feedback.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500" b="1" spc="-40" dirty="0">
                <a:latin typeface="Trebuchet MS"/>
                <a:cs typeface="Trebuchet MS"/>
              </a:rPr>
              <a:t>In</a:t>
            </a:r>
            <a:r>
              <a:rPr sz="1500" b="1" spc="-55" dirty="0">
                <a:latin typeface="Trebuchet MS"/>
                <a:cs typeface="Trebuchet MS"/>
              </a:rPr>
              <a:t>c</a:t>
            </a:r>
            <a:r>
              <a:rPr sz="1500" b="1" spc="-45" dirty="0">
                <a:latin typeface="Trebuchet MS"/>
                <a:cs typeface="Trebuchet MS"/>
              </a:rPr>
              <a:t>l</a:t>
            </a:r>
            <a:r>
              <a:rPr sz="1500" b="1" spc="-75" dirty="0">
                <a:latin typeface="Trebuchet MS"/>
                <a:cs typeface="Trebuchet MS"/>
              </a:rPr>
              <a:t>u</a:t>
            </a:r>
            <a:r>
              <a:rPr sz="1500" b="1" spc="65" dirty="0">
                <a:latin typeface="Trebuchet MS"/>
                <a:cs typeface="Trebuchet MS"/>
              </a:rPr>
              <a:t>s</a:t>
            </a:r>
            <a:r>
              <a:rPr sz="1500" b="1" spc="-65" dirty="0">
                <a:latin typeface="Trebuchet MS"/>
                <a:cs typeface="Trebuchet MS"/>
              </a:rPr>
              <a:t>i</a:t>
            </a:r>
            <a:r>
              <a:rPr sz="1500" b="1" spc="-130" dirty="0">
                <a:latin typeface="Trebuchet MS"/>
                <a:cs typeface="Trebuchet MS"/>
              </a:rPr>
              <a:t>v</a:t>
            </a:r>
            <a:r>
              <a:rPr sz="1500" b="1" spc="-95" dirty="0">
                <a:latin typeface="Trebuchet MS"/>
                <a:cs typeface="Trebuchet MS"/>
              </a:rPr>
              <a:t>e</a:t>
            </a:r>
            <a:r>
              <a:rPr sz="1500" b="1" spc="-145" dirty="0">
                <a:latin typeface="Trebuchet MS"/>
                <a:cs typeface="Trebuchet MS"/>
              </a:rPr>
              <a:t> </a:t>
            </a:r>
            <a:r>
              <a:rPr sz="1500" b="1" spc="-114" dirty="0">
                <a:latin typeface="Trebuchet MS"/>
                <a:cs typeface="Trebuchet MS"/>
              </a:rPr>
              <a:t>F</a:t>
            </a:r>
            <a:r>
              <a:rPr sz="1500" b="1" spc="-70" dirty="0">
                <a:latin typeface="Trebuchet MS"/>
                <a:cs typeface="Trebuchet MS"/>
              </a:rPr>
              <a:t>e</a:t>
            </a:r>
            <a:r>
              <a:rPr sz="1500" b="1" spc="-90" dirty="0">
                <a:latin typeface="Trebuchet MS"/>
                <a:cs typeface="Trebuchet MS"/>
              </a:rPr>
              <a:t>a</a:t>
            </a:r>
            <a:r>
              <a:rPr sz="1500" b="1" spc="-80" dirty="0">
                <a:latin typeface="Trebuchet MS"/>
                <a:cs typeface="Trebuchet MS"/>
              </a:rPr>
              <a:t>t</a:t>
            </a:r>
            <a:r>
              <a:rPr sz="1500" b="1" spc="-105" dirty="0">
                <a:latin typeface="Trebuchet MS"/>
                <a:cs typeface="Trebuchet MS"/>
              </a:rPr>
              <a:t>u</a:t>
            </a:r>
            <a:r>
              <a:rPr sz="1500" b="1" spc="-145" dirty="0">
                <a:latin typeface="Trebuchet MS"/>
                <a:cs typeface="Trebuchet MS"/>
              </a:rPr>
              <a:t>r</a:t>
            </a:r>
            <a:r>
              <a:rPr sz="1500" b="1" spc="-10" dirty="0">
                <a:latin typeface="Trebuchet MS"/>
                <a:cs typeface="Trebuchet MS"/>
              </a:rPr>
              <a:t>e</a:t>
            </a:r>
            <a:r>
              <a:rPr sz="1500" b="1" spc="-15" dirty="0">
                <a:latin typeface="Trebuchet MS"/>
                <a:cs typeface="Trebuchet MS"/>
              </a:rPr>
              <a:t>s</a:t>
            </a:r>
            <a:r>
              <a:rPr sz="1500" b="1" spc="-160" dirty="0">
                <a:latin typeface="Trebuchet MS"/>
                <a:cs typeface="Trebuchet MS"/>
              </a:rPr>
              <a:t>:</a:t>
            </a:r>
            <a:r>
              <a:rPr sz="1500" b="1" spc="-155" dirty="0">
                <a:latin typeface="Trebuchet MS"/>
                <a:cs typeface="Trebuchet MS"/>
              </a:rPr>
              <a:t> </a:t>
            </a:r>
            <a:r>
              <a:rPr sz="1500" spc="15" dirty="0">
                <a:latin typeface="Tahoma"/>
                <a:cs typeface="Tahoma"/>
              </a:rPr>
              <a:t>C</a:t>
            </a:r>
            <a:r>
              <a:rPr sz="1500" spc="-5" dirty="0">
                <a:latin typeface="Tahoma"/>
                <a:cs typeface="Tahoma"/>
              </a:rPr>
              <a:t>a</a:t>
            </a:r>
            <a:r>
              <a:rPr sz="1500" spc="-65" dirty="0">
                <a:latin typeface="Tahoma"/>
                <a:cs typeface="Tahoma"/>
              </a:rPr>
              <a:t>t</a:t>
            </a:r>
            <a:r>
              <a:rPr sz="1500" spc="-80" dirty="0">
                <a:latin typeface="Tahoma"/>
                <a:cs typeface="Tahoma"/>
              </a:rPr>
              <a:t>e</a:t>
            </a:r>
            <a:r>
              <a:rPr sz="1500" spc="-55" dirty="0">
                <a:latin typeface="Tahoma"/>
                <a:cs typeface="Tahoma"/>
              </a:rPr>
              <a:t>r</a:t>
            </a:r>
            <a:r>
              <a:rPr sz="1500" spc="-40" dirty="0">
                <a:latin typeface="Tahoma"/>
                <a:cs typeface="Tahoma"/>
              </a:rPr>
              <a:t>i</a:t>
            </a:r>
            <a:r>
              <a:rPr sz="1500" spc="-85" dirty="0">
                <a:latin typeface="Tahoma"/>
                <a:cs typeface="Tahoma"/>
              </a:rPr>
              <a:t>n</a:t>
            </a:r>
            <a:r>
              <a:rPr sz="1500" spc="-170" dirty="0">
                <a:latin typeface="Tahoma"/>
                <a:cs typeface="Tahoma"/>
              </a:rPr>
              <a:t>g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-65" dirty="0">
                <a:latin typeface="Tahoma"/>
                <a:cs typeface="Tahoma"/>
              </a:rPr>
              <a:t>t</a:t>
            </a:r>
            <a:r>
              <a:rPr sz="1500" spc="-50" dirty="0">
                <a:latin typeface="Tahoma"/>
                <a:cs typeface="Tahoma"/>
              </a:rPr>
              <a:t>o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60" dirty="0">
                <a:latin typeface="Tahoma"/>
                <a:cs typeface="Tahoma"/>
              </a:rPr>
              <a:t>d</a:t>
            </a:r>
            <a:r>
              <a:rPr sz="1500" spc="-30" dirty="0">
                <a:latin typeface="Tahoma"/>
                <a:cs typeface="Tahoma"/>
              </a:rPr>
              <a:t>i</a:t>
            </a:r>
            <a:r>
              <a:rPr sz="1500" spc="-114" dirty="0">
                <a:latin typeface="Tahoma"/>
                <a:cs typeface="Tahoma"/>
              </a:rPr>
              <a:t>v</a:t>
            </a:r>
            <a:r>
              <a:rPr sz="1500" spc="-80" dirty="0">
                <a:latin typeface="Tahoma"/>
                <a:cs typeface="Tahoma"/>
              </a:rPr>
              <a:t>e</a:t>
            </a:r>
            <a:r>
              <a:rPr sz="1500" spc="-65" dirty="0">
                <a:latin typeface="Tahoma"/>
                <a:cs typeface="Tahoma"/>
              </a:rPr>
              <a:t>r</a:t>
            </a:r>
            <a:r>
              <a:rPr sz="1500" spc="-10" dirty="0">
                <a:latin typeface="Tahoma"/>
                <a:cs typeface="Tahoma"/>
              </a:rPr>
              <a:t>se  </a:t>
            </a:r>
            <a:r>
              <a:rPr sz="1500" spc="-50" dirty="0">
                <a:latin typeface="Tahoma"/>
                <a:cs typeface="Tahoma"/>
              </a:rPr>
              <a:t>use</a:t>
            </a:r>
            <a:r>
              <a:rPr sz="1500" spc="-45" dirty="0">
                <a:latin typeface="Tahoma"/>
                <a:cs typeface="Tahoma"/>
              </a:rPr>
              <a:t>r</a:t>
            </a:r>
            <a:r>
              <a:rPr sz="1500" spc="20" dirty="0">
                <a:latin typeface="Tahoma"/>
                <a:cs typeface="Tahoma"/>
              </a:rPr>
              <a:t>s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50" dirty="0">
                <a:latin typeface="Tahoma"/>
                <a:cs typeface="Tahoma"/>
              </a:rPr>
              <a:t>w</a:t>
            </a:r>
            <a:r>
              <a:rPr sz="1500" spc="-45" dirty="0">
                <a:latin typeface="Tahoma"/>
                <a:cs typeface="Tahoma"/>
              </a:rPr>
              <a:t>it</a:t>
            </a:r>
            <a:r>
              <a:rPr sz="1500" spc="-80" dirty="0">
                <a:latin typeface="Tahoma"/>
                <a:cs typeface="Tahoma"/>
              </a:rPr>
              <a:t>h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dieta</a:t>
            </a:r>
            <a:r>
              <a:rPr sz="1500" spc="-20" dirty="0">
                <a:latin typeface="Tahoma"/>
                <a:cs typeface="Tahoma"/>
              </a:rPr>
              <a:t>r</a:t>
            </a:r>
            <a:r>
              <a:rPr sz="1500" spc="-100" dirty="0">
                <a:latin typeface="Tahoma"/>
                <a:cs typeface="Tahoma"/>
              </a:rPr>
              <a:t>y</a:t>
            </a:r>
            <a:r>
              <a:rPr sz="1500" spc="-210" dirty="0">
                <a:latin typeface="Tahoma"/>
                <a:cs typeface="Tahoma"/>
              </a:rPr>
              <a:t> </a:t>
            </a:r>
            <a:r>
              <a:rPr sz="1500" spc="-60" dirty="0">
                <a:latin typeface="Tahoma"/>
                <a:cs typeface="Tahoma"/>
              </a:rPr>
              <a:t>need</a:t>
            </a:r>
            <a:r>
              <a:rPr sz="1500" spc="-5" dirty="0">
                <a:latin typeface="Tahoma"/>
                <a:cs typeface="Tahoma"/>
              </a:rPr>
              <a:t>s</a:t>
            </a:r>
            <a:r>
              <a:rPr sz="1500" spc="-85" dirty="0">
                <a:latin typeface="Tahoma"/>
                <a:cs typeface="Tahoma"/>
              </a:rPr>
              <a:t>.</a:t>
            </a:r>
            <a:endParaRPr sz="1500">
              <a:latin typeface="Tahoma"/>
              <a:cs typeface="Tahoma"/>
            </a:endParaRPr>
          </a:p>
          <a:p>
            <a:pPr marL="12700" marR="285750">
              <a:lnSpc>
                <a:spcPct val="100000"/>
              </a:lnSpc>
              <a:spcBef>
                <a:spcPts val="1205"/>
              </a:spcBef>
            </a:pPr>
            <a:r>
              <a:rPr sz="1500" b="1" spc="-114" dirty="0">
                <a:latin typeface="Trebuchet MS"/>
                <a:cs typeface="Trebuchet MS"/>
              </a:rPr>
              <a:t>F</a:t>
            </a:r>
            <a:r>
              <a:rPr sz="1500" b="1" spc="-110" dirty="0">
                <a:latin typeface="Trebuchet MS"/>
                <a:cs typeface="Trebuchet MS"/>
              </a:rPr>
              <a:t>u</a:t>
            </a:r>
            <a:r>
              <a:rPr sz="1500" b="1" spc="-70" dirty="0">
                <a:latin typeface="Trebuchet MS"/>
                <a:cs typeface="Trebuchet MS"/>
              </a:rPr>
              <a:t>t</a:t>
            </a:r>
            <a:r>
              <a:rPr sz="1500" b="1" spc="-125" dirty="0">
                <a:latin typeface="Trebuchet MS"/>
                <a:cs typeface="Trebuchet MS"/>
              </a:rPr>
              <a:t>u</a:t>
            </a:r>
            <a:r>
              <a:rPr sz="1500" b="1" spc="-100" dirty="0">
                <a:latin typeface="Trebuchet MS"/>
                <a:cs typeface="Trebuchet MS"/>
              </a:rPr>
              <a:t>r</a:t>
            </a:r>
            <a:r>
              <a:rPr sz="1500" b="1" spc="-95" dirty="0">
                <a:latin typeface="Trebuchet MS"/>
                <a:cs typeface="Trebuchet MS"/>
              </a:rPr>
              <a:t>e</a:t>
            </a:r>
            <a:r>
              <a:rPr sz="1500" b="1" spc="-180" dirty="0">
                <a:latin typeface="Trebuchet MS"/>
                <a:cs typeface="Trebuchet MS"/>
              </a:rPr>
              <a:t> </a:t>
            </a:r>
            <a:r>
              <a:rPr sz="1500" b="1" spc="-60" dirty="0">
                <a:latin typeface="Trebuchet MS"/>
                <a:cs typeface="Trebuchet MS"/>
              </a:rPr>
              <a:t>P</a:t>
            </a:r>
            <a:r>
              <a:rPr sz="1500" b="1" spc="-90" dirty="0">
                <a:latin typeface="Trebuchet MS"/>
                <a:cs typeface="Trebuchet MS"/>
              </a:rPr>
              <a:t>o</a:t>
            </a:r>
            <a:r>
              <a:rPr sz="1500" b="1" spc="-80" dirty="0">
                <a:latin typeface="Trebuchet MS"/>
                <a:cs typeface="Trebuchet MS"/>
              </a:rPr>
              <a:t>t</a:t>
            </a:r>
            <a:r>
              <a:rPr sz="1500" b="1" spc="-95" dirty="0">
                <a:latin typeface="Trebuchet MS"/>
                <a:cs typeface="Trebuchet MS"/>
              </a:rPr>
              <a:t>ent</a:t>
            </a:r>
            <a:r>
              <a:rPr sz="1500" b="1" spc="-70" dirty="0">
                <a:latin typeface="Trebuchet MS"/>
                <a:cs typeface="Trebuchet MS"/>
              </a:rPr>
              <a:t>ia</a:t>
            </a:r>
            <a:r>
              <a:rPr sz="1500" b="1" spc="-90" dirty="0">
                <a:latin typeface="Trebuchet MS"/>
                <a:cs typeface="Trebuchet MS"/>
              </a:rPr>
              <a:t>l</a:t>
            </a:r>
            <a:r>
              <a:rPr sz="1500" b="1" spc="-105" dirty="0">
                <a:latin typeface="Trebuchet MS"/>
                <a:cs typeface="Trebuchet MS"/>
              </a:rPr>
              <a:t>:</a:t>
            </a:r>
            <a:r>
              <a:rPr sz="1500" b="1" spc="-150" dirty="0">
                <a:latin typeface="Trebuchet MS"/>
                <a:cs typeface="Trebuchet MS"/>
              </a:rPr>
              <a:t> </a:t>
            </a:r>
            <a:r>
              <a:rPr sz="1500" spc="-50" dirty="0">
                <a:latin typeface="Tahoma"/>
                <a:cs typeface="Tahoma"/>
              </a:rPr>
              <a:t>Op</a:t>
            </a:r>
            <a:r>
              <a:rPr sz="1500" spc="-40" dirty="0">
                <a:latin typeface="Tahoma"/>
                <a:cs typeface="Tahoma"/>
              </a:rPr>
              <a:t>p</a:t>
            </a:r>
            <a:r>
              <a:rPr sz="1500" spc="-65" dirty="0">
                <a:latin typeface="Tahoma"/>
                <a:cs typeface="Tahoma"/>
              </a:rPr>
              <a:t>ortu</a:t>
            </a:r>
            <a:r>
              <a:rPr sz="1500" spc="-85" dirty="0">
                <a:latin typeface="Tahoma"/>
                <a:cs typeface="Tahoma"/>
              </a:rPr>
              <a:t>n</a:t>
            </a:r>
            <a:r>
              <a:rPr sz="1500" spc="-45" dirty="0">
                <a:latin typeface="Tahoma"/>
                <a:cs typeface="Tahoma"/>
              </a:rPr>
              <a:t>it</a:t>
            </a:r>
            <a:r>
              <a:rPr sz="1500" spc="-40" dirty="0">
                <a:latin typeface="Tahoma"/>
                <a:cs typeface="Tahoma"/>
              </a:rPr>
              <a:t>i</a:t>
            </a:r>
            <a:r>
              <a:rPr sz="1500" spc="-20" dirty="0">
                <a:latin typeface="Tahoma"/>
                <a:cs typeface="Tahoma"/>
              </a:rPr>
              <a:t>e</a:t>
            </a:r>
            <a:r>
              <a:rPr sz="1500" spc="-15" dirty="0">
                <a:latin typeface="Tahoma"/>
                <a:cs typeface="Tahoma"/>
              </a:rPr>
              <a:t>s</a:t>
            </a:r>
            <a:r>
              <a:rPr sz="1500" spc="-190" dirty="0">
                <a:latin typeface="Tahoma"/>
                <a:cs typeface="Tahoma"/>
              </a:rPr>
              <a:t> </a:t>
            </a:r>
            <a:r>
              <a:rPr sz="1500" spc="-85" dirty="0">
                <a:latin typeface="Tahoma"/>
                <a:cs typeface="Tahoma"/>
              </a:rPr>
              <a:t>f</a:t>
            </a:r>
            <a:r>
              <a:rPr sz="1500" spc="-55" dirty="0">
                <a:latin typeface="Tahoma"/>
                <a:cs typeface="Tahoma"/>
              </a:rPr>
              <a:t>or  </a:t>
            </a:r>
            <a:r>
              <a:rPr sz="1500" spc="-80" dirty="0">
                <a:latin typeface="Tahoma"/>
                <a:cs typeface="Tahoma"/>
              </a:rPr>
              <a:t>b</a:t>
            </a:r>
            <a:r>
              <a:rPr sz="1500" spc="-85" dirty="0">
                <a:latin typeface="Tahoma"/>
                <a:cs typeface="Tahoma"/>
              </a:rPr>
              <a:t>r</a:t>
            </a:r>
            <a:r>
              <a:rPr sz="1500" spc="-75" dirty="0">
                <a:latin typeface="Tahoma"/>
                <a:cs typeface="Tahoma"/>
              </a:rPr>
              <a:t>an</a:t>
            </a:r>
            <a:r>
              <a:rPr sz="1500" spc="-55" dirty="0">
                <a:latin typeface="Tahoma"/>
                <a:cs typeface="Tahoma"/>
              </a:rPr>
              <a:t>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65" dirty="0">
                <a:latin typeface="Tahoma"/>
                <a:cs typeface="Tahoma"/>
              </a:rPr>
              <a:t>partne</a:t>
            </a:r>
            <a:r>
              <a:rPr sz="1500" spc="-60" dirty="0">
                <a:latin typeface="Tahoma"/>
                <a:cs typeface="Tahoma"/>
              </a:rPr>
              <a:t>r</a:t>
            </a:r>
            <a:r>
              <a:rPr sz="1500" spc="-35" dirty="0">
                <a:latin typeface="Tahoma"/>
                <a:cs typeface="Tahoma"/>
              </a:rPr>
              <a:t>sh</a:t>
            </a:r>
            <a:r>
              <a:rPr sz="1500" spc="-20" dirty="0">
                <a:latin typeface="Tahoma"/>
                <a:cs typeface="Tahoma"/>
              </a:rPr>
              <a:t>i</a:t>
            </a:r>
            <a:r>
              <a:rPr sz="1500" spc="-15" dirty="0">
                <a:latin typeface="Tahoma"/>
                <a:cs typeface="Tahoma"/>
              </a:rPr>
              <a:t>ps</a:t>
            </a:r>
            <a:r>
              <a:rPr sz="1500" spc="-190" dirty="0">
                <a:latin typeface="Tahoma"/>
                <a:cs typeface="Tahoma"/>
              </a:rPr>
              <a:t> </a:t>
            </a:r>
            <a:r>
              <a:rPr sz="1500" spc="-75" dirty="0">
                <a:latin typeface="Tahoma"/>
                <a:cs typeface="Tahoma"/>
              </a:rPr>
              <a:t>an</a:t>
            </a:r>
            <a:r>
              <a:rPr sz="1500" spc="-55" dirty="0">
                <a:latin typeface="Tahoma"/>
                <a:cs typeface="Tahoma"/>
              </a:rPr>
              <a:t>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60" dirty="0">
                <a:latin typeface="Tahoma"/>
                <a:cs typeface="Tahoma"/>
              </a:rPr>
              <a:t>ap</a:t>
            </a:r>
            <a:r>
              <a:rPr sz="1500" spc="-55" dirty="0">
                <a:latin typeface="Tahoma"/>
                <a:cs typeface="Tahoma"/>
              </a:rPr>
              <a:t>p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55" dirty="0">
                <a:latin typeface="Tahoma"/>
                <a:cs typeface="Tahoma"/>
              </a:rPr>
              <a:t>g</a:t>
            </a:r>
            <a:r>
              <a:rPr sz="1500" spc="-125" dirty="0">
                <a:latin typeface="Tahoma"/>
                <a:cs typeface="Tahoma"/>
              </a:rPr>
              <a:t>r</a:t>
            </a:r>
            <a:r>
              <a:rPr sz="1500" spc="-65" dirty="0">
                <a:latin typeface="Tahoma"/>
                <a:cs typeface="Tahoma"/>
              </a:rPr>
              <a:t>o</a:t>
            </a:r>
            <a:r>
              <a:rPr sz="1500" spc="-40" dirty="0">
                <a:latin typeface="Tahoma"/>
                <a:cs typeface="Tahoma"/>
              </a:rPr>
              <a:t>w</a:t>
            </a:r>
            <a:r>
              <a:rPr sz="1500" spc="-70" dirty="0">
                <a:latin typeface="Tahoma"/>
                <a:cs typeface="Tahoma"/>
              </a:rPr>
              <a:t>th.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7883" y="5760084"/>
            <a:ext cx="116205" cy="741045"/>
          </a:xfrm>
          <a:custGeom>
            <a:avLst/>
            <a:gdLst/>
            <a:ahLst/>
            <a:cxnLst/>
            <a:rect l="l" t="t" r="r" b="b"/>
            <a:pathLst>
              <a:path w="116204" h="741045">
                <a:moveTo>
                  <a:pt x="115592" y="0"/>
                </a:moveTo>
                <a:lnTo>
                  <a:pt x="0" y="0"/>
                </a:lnTo>
                <a:lnTo>
                  <a:pt x="0" y="740663"/>
                </a:lnTo>
                <a:lnTo>
                  <a:pt x="115592" y="740663"/>
                </a:lnTo>
                <a:lnTo>
                  <a:pt x="115592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computer&#10;&#10;Description automatically generated">
            <a:extLst>
              <a:ext uri="{FF2B5EF4-FFF2-40B4-BE49-F238E27FC236}">
                <a16:creationId xmlns:a16="http://schemas.microsoft.com/office/drawing/2014/main" id="{CA4A7DA8-551A-4727-AA44-2ED3543B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07" y="-152400"/>
            <a:ext cx="5299293" cy="3910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12500"/>
          </a:effectLst>
        </p:spPr>
      </p:pic>
      <p:sp>
        <p:nvSpPr>
          <p:cNvPr id="2" name="object 2"/>
          <p:cNvSpPr/>
          <p:nvPr/>
        </p:nvSpPr>
        <p:spPr>
          <a:xfrm>
            <a:off x="500477" y="780361"/>
            <a:ext cx="1302385" cy="1939289"/>
          </a:xfrm>
          <a:custGeom>
            <a:avLst/>
            <a:gdLst/>
            <a:ahLst/>
            <a:cxnLst/>
            <a:rect l="l" t="t" r="r" b="b"/>
            <a:pathLst>
              <a:path w="1302385" h="1939289">
                <a:moveTo>
                  <a:pt x="32186" y="1938962"/>
                </a:moveTo>
                <a:lnTo>
                  <a:pt x="23499" y="1888839"/>
                </a:lnTo>
                <a:lnTo>
                  <a:pt x="16203" y="1838611"/>
                </a:lnTo>
                <a:lnTo>
                  <a:pt x="10280" y="1788312"/>
                </a:lnTo>
                <a:lnTo>
                  <a:pt x="5715" y="1737982"/>
                </a:lnTo>
                <a:lnTo>
                  <a:pt x="2491" y="1687656"/>
                </a:lnTo>
                <a:lnTo>
                  <a:pt x="591" y="1637373"/>
                </a:lnTo>
                <a:lnTo>
                  <a:pt x="0" y="1587168"/>
                </a:lnTo>
                <a:lnTo>
                  <a:pt x="700" y="1537079"/>
                </a:lnTo>
                <a:lnTo>
                  <a:pt x="2675" y="1487144"/>
                </a:lnTo>
                <a:lnTo>
                  <a:pt x="5909" y="1437399"/>
                </a:lnTo>
                <a:lnTo>
                  <a:pt x="10386" y="1387881"/>
                </a:lnTo>
                <a:lnTo>
                  <a:pt x="16088" y="1338628"/>
                </a:lnTo>
                <a:lnTo>
                  <a:pt x="23001" y="1289676"/>
                </a:lnTo>
                <a:lnTo>
                  <a:pt x="31106" y="1241063"/>
                </a:lnTo>
                <a:lnTo>
                  <a:pt x="40388" y="1192825"/>
                </a:lnTo>
                <a:lnTo>
                  <a:pt x="50830" y="1145001"/>
                </a:lnTo>
                <a:lnTo>
                  <a:pt x="62417" y="1097626"/>
                </a:lnTo>
                <a:lnTo>
                  <a:pt x="75130" y="1050738"/>
                </a:lnTo>
                <a:lnTo>
                  <a:pt x="88955" y="1004374"/>
                </a:lnTo>
                <a:lnTo>
                  <a:pt x="103875" y="958572"/>
                </a:lnTo>
                <a:lnTo>
                  <a:pt x="119872" y="913367"/>
                </a:lnTo>
                <a:lnTo>
                  <a:pt x="136931" y="868798"/>
                </a:lnTo>
                <a:lnTo>
                  <a:pt x="155036" y="824901"/>
                </a:lnTo>
                <a:lnTo>
                  <a:pt x="174170" y="781714"/>
                </a:lnTo>
                <a:lnTo>
                  <a:pt x="194316" y="739274"/>
                </a:lnTo>
                <a:lnTo>
                  <a:pt x="215458" y="697617"/>
                </a:lnTo>
                <a:lnTo>
                  <a:pt x="237580" y="656780"/>
                </a:lnTo>
                <a:lnTo>
                  <a:pt x="260665" y="616802"/>
                </a:lnTo>
                <a:lnTo>
                  <a:pt x="284697" y="577718"/>
                </a:lnTo>
                <a:lnTo>
                  <a:pt x="309659" y="539567"/>
                </a:lnTo>
                <a:lnTo>
                  <a:pt x="335536" y="502384"/>
                </a:lnTo>
                <a:lnTo>
                  <a:pt x="362309" y="466208"/>
                </a:lnTo>
                <a:lnTo>
                  <a:pt x="389964" y="431075"/>
                </a:lnTo>
                <a:lnTo>
                  <a:pt x="418484" y="397022"/>
                </a:lnTo>
                <a:lnTo>
                  <a:pt x="447852" y="364087"/>
                </a:lnTo>
                <a:lnTo>
                  <a:pt x="478052" y="332306"/>
                </a:lnTo>
                <a:lnTo>
                  <a:pt x="509067" y="301717"/>
                </a:lnTo>
                <a:lnTo>
                  <a:pt x="540881" y="272356"/>
                </a:lnTo>
                <a:lnTo>
                  <a:pt x="573478" y="244262"/>
                </a:lnTo>
                <a:lnTo>
                  <a:pt x="606841" y="217470"/>
                </a:lnTo>
                <a:lnTo>
                  <a:pt x="640953" y="192018"/>
                </a:lnTo>
                <a:lnTo>
                  <a:pt x="675799" y="167943"/>
                </a:lnTo>
                <a:lnTo>
                  <a:pt x="711362" y="145282"/>
                </a:lnTo>
                <a:lnTo>
                  <a:pt x="747626" y="124073"/>
                </a:lnTo>
                <a:lnTo>
                  <a:pt x="784573" y="104351"/>
                </a:lnTo>
                <a:lnTo>
                  <a:pt x="822188" y="86155"/>
                </a:lnTo>
                <a:lnTo>
                  <a:pt x="860454" y="69522"/>
                </a:lnTo>
                <a:lnTo>
                  <a:pt x="908862" y="51113"/>
                </a:lnTo>
                <a:lnTo>
                  <a:pt x="957604" y="35516"/>
                </a:lnTo>
                <a:lnTo>
                  <a:pt x="1006608" y="22739"/>
                </a:lnTo>
                <a:lnTo>
                  <a:pt x="1055803" y="12790"/>
                </a:lnTo>
                <a:lnTo>
                  <a:pt x="1105118" y="5679"/>
                </a:lnTo>
                <a:lnTo>
                  <a:pt x="1154483" y="1412"/>
                </a:lnTo>
                <a:lnTo>
                  <a:pt x="1203825" y="0"/>
                </a:lnTo>
                <a:lnTo>
                  <a:pt x="1253075" y="1449"/>
                </a:lnTo>
                <a:lnTo>
                  <a:pt x="1302160" y="5768"/>
                </a:lnTo>
              </a:path>
            </a:pathLst>
          </a:custGeom>
          <a:ln w="127000">
            <a:solidFill>
              <a:srgbClr val="8063A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385" y="2298312"/>
            <a:ext cx="3712845" cy="1920239"/>
          </a:xfrm>
          <a:prstGeom prst="rect">
            <a:avLst/>
          </a:prstGeom>
        </p:spPr>
        <p:txBody>
          <a:bodyPr vert="horz" wrap="square" lIns="0" tIns="450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0"/>
              </a:spcBef>
            </a:pPr>
            <a:r>
              <a:rPr sz="6000" spc="-5" dirty="0">
                <a:latin typeface="Calibri"/>
                <a:cs typeface="Calibri"/>
              </a:rPr>
              <a:t>THANK</a:t>
            </a:r>
            <a:r>
              <a:rPr sz="6000" spc="-95" dirty="0">
                <a:latin typeface="Calibri"/>
                <a:cs typeface="Calibri"/>
              </a:rPr>
              <a:t> </a:t>
            </a:r>
            <a:r>
              <a:rPr sz="6000" spc="-65" dirty="0">
                <a:latin typeface="Calibri"/>
                <a:cs typeface="Calibri"/>
              </a:rPr>
              <a:t>YOU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400" dirty="0">
                <a:latin typeface="Calibri"/>
                <a:cs typeface="Calibri"/>
              </a:rPr>
              <a:t>Q&amp;A: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Open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39BEC24-5540-E4B7-2486-105568BA2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12" y="685800"/>
            <a:ext cx="4744733" cy="54432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Project Overview: Smart Recipe Finder (Cook Mate)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 desktop app that helps users find recipes based on available ingredients, promotes recipe sharing, and reduces food waste.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Technologies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Python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Core language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</a:rPr>
              <a:t>Tkinter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GUI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MySQL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Database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Key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Ingredient-based recipe search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Recipe submission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Video tutorials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Filters for dietary needs, difficulty, and cuisine </a:t>
            </a:r>
          </a:p>
          <a:p>
            <a:pPr marL="457200" marR="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Community platform for sharing tips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Goal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Enhance culinary experiences and create a vibrant cooking community.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Picture 3" descr="Hand pouring syrup on waffles">
            <a:extLst>
              <a:ext uri="{FF2B5EF4-FFF2-40B4-BE49-F238E27FC236}">
                <a16:creationId xmlns:a16="http://schemas.microsoft.com/office/drawing/2014/main" id="{E8F8FAE8-1779-8C95-1F3D-E4EB63C4A3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 r="36193" b="2"/>
          <a:stretch/>
        </p:blipFill>
        <p:spPr>
          <a:xfrm>
            <a:off x="5667306" y="557190"/>
            <a:ext cx="2996946" cy="5571896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9E6859-4FCC-DEFE-43FD-9F8BA2179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3583940" cy="48383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014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186350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C80C3-3D3A-F5E0-6204-D32B67BB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609600"/>
            <a:ext cx="4436398" cy="1330519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721D-8CAC-A544-2E6E-2FFD6C490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77" y="2549718"/>
            <a:ext cx="4310893" cy="35529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 b="1"/>
              <a:t>The Gourmet Hub</a:t>
            </a:r>
            <a:r>
              <a:rPr lang="en-US" sz="1700"/>
              <a:t> is an organization that makes cooking enjoyable for all, offering recipes, tutorials, and kitchen supplies.</a:t>
            </a:r>
          </a:p>
          <a:p>
            <a:pPr>
              <a:spcAft>
                <a:spcPts val="600"/>
              </a:spcAft>
            </a:pPr>
            <a:r>
              <a:rPr lang="en-US" sz="1700" b="1"/>
              <a:t>Cook Mate</a:t>
            </a:r>
            <a:r>
              <a:rPr lang="en-US" sz="1700"/>
              <a:t> is a new app that helps users find recipes based on available ingredients, reduces food waste, and fosters a community for sharing recipes and culinary tips.</a:t>
            </a:r>
          </a:p>
          <a:p>
            <a:pPr>
              <a:spcAft>
                <a:spcPts val="600"/>
              </a:spcAft>
            </a:pPr>
            <a:endParaRPr lang="en-US" sz="17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688" y="610517"/>
            <a:ext cx="3008207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andies in a jar">
            <a:extLst>
              <a:ext uri="{FF2B5EF4-FFF2-40B4-BE49-F238E27FC236}">
                <a16:creationId xmlns:a16="http://schemas.microsoft.com/office/drawing/2014/main" id="{FBA8EDE6-C6A3-FFAC-2CBC-0B22001DD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33415" b="1"/>
          <a:stretch/>
        </p:blipFill>
        <p:spPr>
          <a:xfrm>
            <a:off x="5820819" y="771383"/>
            <a:ext cx="2763425" cy="5311922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1543" y="5800300"/>
            <a:ext cx="4302457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1967" y="6128773"/>
            <a:ext cx="901129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186350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27FA1-0FF9-1342-0765-BC0B251F5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609600"/>
            <a:ext cx="4436398" cy="13305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Business Problems Addressed by Cook Mate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B368B-3C95-82E5-0382-94CAFCD8D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2251390"/>
            <a:ext cx="4858870" cy="385129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Reducing Food Waste:</a:t>
            </a:r>
            <a:r>
              <a:rPr lang="en-US" dirty="0"/>
              <a:t> Suggests recipes based on available ingredients to minimize waste and save money.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Simplifying Meal Planning:</a:t>
            </a:r>
            <a:r>
              <a:rPr lang="en-US" dirty="0"/>
              <a:t> Provides quick and efficient recipe suggestions for healthier eating habits.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Meeting Dietary Needs:</a:t>
            </a:r>
            <a:r>
              <a:rPr lang="en-US" dirty="0"/>
              <a:t> Offers filters for vegan, gluten-free, and other dietary preferences.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Promoting Home Cooking:</a:t>
            </a:r>
            <a:r>
              <a:rPr lang="en-US" dirty="0"/>
              <a:t> Encourages confidence with clear instructions and community support.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Enhancing User Engagement:</a:t>
            </a:r>
            <a:r>
              <a:rPr lang="en-US" dirty="0"/>
              <a:t> Includes recipe submissions, video uploads, and reviews to foster interaction.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Expanding Revenue Streams:</a:t>
            </a:r>
            <a:r>
              <a:rPr lang="en-US" dirty="0"/>
              <a:t> Leverages brand partnerships, targeted ads, and premium content.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688" y="610517"/>
            <a:ext cx="3008207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Unicorn cupcake">
            <a:extLst>
              <a:ext uri="{FF2B5EF4-FFF2-40B4-BE49-F238E27FC236}">
                <a16:creationId xmlns:a16="http://schemas.microsoft.com/office/drawing/2014/main" id="{1EBB06CB-1862-C4AE-30A3-0A2862CD3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r="53056" b="-1"/>
          <a:stretch/>
        </p:blipFill>
        <p:spPr>
          <a:xfrm>
            <a:off x="5820819" y="771383"/>
            <a:ext cx="2763425" cy="5311922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1543" y="5800300"/>
            <a:ext cx="4302457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1967" y="6128773"/>
            <a:ext cx="901129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1EF11-2D71-4A88-7962-85C14B86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Process Model</a:t>
            </a:r>
          </a:p>
        </p:txBody>
      </p:sp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962FEAFF-2AE8-E2A1-B563-7036DDD62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8132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63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002665" marR="5080" indent="-988060" algn="l" rtl="0">
              <a:lnSpc>
                <a:spcPct val="90000"/>
              </a:lnSpc>
              <a:spcBef>
                <a:spcPct val="0"/>
              </a:spcBef>
            </a:pPr>
            <a:r>
              <a:rPr lang="en-US" sz="22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2200" kern="1200" spc="-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spc="-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</a:t>
            </a:r>
            <a:r>
              <a:rPr lang="en-US" sz="2200" kern="1200" spc="-4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 </a:t>
            </a:r>
            <a:r>
              <a:rPr lang="en-US" sz="2200" kern="1200" spc="-7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Level </a:t>
            </a: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9F87E-1F4C-EA7F-18CB-F1E613AD6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00" y="467208"/>
            <a:ext cx="3256953" cy="5923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07"/>
            <a:ext cx="8451850" cy="2006600"/>
          </a:xfrm>
          <a:custGeom>
            <a:avLst/>
            <a:gdLst/>
            <a:ahLst/>
            <a:cxnLst/>
            <a:rect l="l" t="t" r="r" b="b"/>
            <a:pathLst>
              <a:path w="8451850" h="2006600">
                <a:moveTo>
                  <a:pt x="421533" y="1981199"/>
                </a:moveTo>
                <a:lnTo>
                  <a:pt x="80731" y="1981199"/>
                </a:lnTo>
                <a:lnTo>
                  <a:pt x="90425" y="1993899"/>
                </a:lnTo>
                <a:lnTo>
                  <a:pt x="100519" y="2006599"/>
                </a:lnTo>
                <a:lnTo>
                  <a:pt x="117010" y="1993899"/>
                </a:lnTo>
                <a:lnTo>
                  <a:pt x="414597" y="1993899"/>
                </a:lnTo>
                <a:lnTo>
                  <a:pt x="421533" y="1981199"/>
                </a:lnTo>
                <a:close/>
              </a:path>
              <a:path w="8451850" h="2006600">
                <a:moveTo>
                  <a:pt x="312610" y="1993899"/>
                </a:moveTo>
                <a:lnTo>
                  <a:pt x="117010" y="1993899"/>
                </a:lnTo>
                <a:lnTo>
                  <a:pt x="139352" y="2006599"/>
                </a:lnTo>
                <a:lnTo>
                  <a:pt x="304958" y="2006599"/>
                </a:lnTo>
                <a:lnTo>
                  <a:pt x="312610" y="1993899"/>
                </a:lnTo>
                <a:close/>
              </a:path>
              <a:path w="8451850" h="2006600">
                <a:moveTo>
                  <a:pt x="405637" y="1993899"/>
                </a:moveTo>
                <a:lnTo>
                  <a:pt x="312610" y="1993899"/>
                </a:lnTo>
                <a:lnTo>
                  <a:pt x="330124" y="2006599"/>
                </a:lnTo>
                <a:lnTo>
                  <a:pt x="400265" y="2006599"/>
                </a:lnTo>
                <a:lnTo>
                  <a:pt x="405637" y="1993899"/>
                </a:lnTo>
                <a:close/>
              </a:path>
              <a:path w="8451850" h="2006600">
                <a:moveTo>
                  <a:pt x="65443" y="1981199"/>
                </a:moveTo>
                <a:lnTo>
                  <a:pt x="42198" y="1981199"/>
                </a:lnTo>
                <a:lnTo>
                  <a:pt x="48029" y="1993899"/>
                </a:lnTo>
                <a:lnTo>
                  <a:pt x="65443" y="1981199"/>
                </a:lnTo>
                <a:close/>
              </a:path>
              <a:path w="8451850" h="2006600">
                <a:moveTo>
                  <a:pt x="554216" y="1981199"/>
                </a:moveTo>
                <a:lnTo>
                  <a:pt x="437591" y="1981199"/>
                </a:lnTo>
                <a:lnTo>
                  <a:pt x="439618" y="1993899"/>
                </a:lnTo>
                <a:lnTo>
                  <a:pt x="530186" y="1993899"/>
                </a:lnTo>
                <a:lnTo>
                  <a:pt x="554216" y="1981199"/>
                </a:lnTo>
                <a:close/>
              </a:path>
              <a:path w="8451850" h="2006600">
                <a:moveTo>
                  <a:pt x="8451469" y="0"/>
                </a:moveTo>
                <a:lnTo>
                  <a:pt x="0" y="0"/>
                </a:lnTo>
                <a:lnTo>
                  <a:pt x="0" y="1981199"/>
                </a:lnTo>
                <a:lnTo>
                  <a:pt x="564642" y="1981199"/>
                </a:lnTo>
                <a:lnTo>
                  <a:pt x="573753" y="1993899"/>
                </a:lnTo>
                <a:lnTo>
                  <a:pt x="593839" y="1993899"/>
                </a:lnTo>
                <a:lnTo>
                  <a:pt x="620352" y="1981199"/>
                </a:lnTo>
                <a:lnTo>
                  <a:pt x="703948" y="1943099"/>
                </a:lnTo>
                <a:lnTo>
                  <a:pt x="710789" y="1930399"/>
                </a:lnTo>
                <a:lnTo>
                  <a:pt x="793805" y="1930399"/>
                </a:lnTo>
                <a:lnTo>
                  <a:pt x="826155" y="1917699"/>
                </a:lnTo>
                <a:lnTo>
                  <a:pt x="950010" y="1917699"/>
                </a:lnTo>
                <a:lnTo>
                  <a:pt x="1087132" y="1892299"/>
                </a:lnTo>
                <a:lnTo>
                  <a:pt x="1183535" y="1892299"/>
                </a:lnTo>
                <a:lnTo>
                  <a:pt x="1184694" y="1879599"/>
                </a:lnTo>
                <a:lnTo>
                  <a:pt x="1262395" y="1879599"/>
                </a:lnTo>
                <a:lnTo>
                  <a:pt x="1303046" y="1866899"/>
                </a:lnTo>
                <a:lnTo>
                  <a:pt x="1342405" y="1866899"/>
                </a:lnTo>
                <a:lnTo>
                  <a:pt x="1375379" y="1854590"/>
                </a:lnTo>
                <a:lnTo>
                  <a:pt x="1375227" y="1854199"/>
                </a:lnTo>
                <a:lnTo>
                  <a:pt x="1468505" y="1854199"/>
                </a:lnTo>
                <a:lnTo>
                  <a:pt x="1475876" y="1841499"/>
                </a:lnTo>
                <a:lnTo>
                  <a:pt x="1503060" y="1816099"/>
                </a:lnTo>
                <a:lnTo>
                  <a:pt x="1532840" y="1803399"/>
                </a:lnTo>
                <a:lnTo>
                  <a:pt x="1612915" y="1803399"/>
                </a:lnTo>
                <a:lnTo>
                  <a:pt x="1640647" y="1790699"/>
                </a:lnTo>
                <a:lnTo>
                  <a:pt x="1677670" y="1790699"/>
                </a:lnTo>
                <a:lnTo>
                  <a:pt x="1688211" y="1777999"/>
                </a:lnTo>
                <a:lnTo>
                  <a:pt x="1714119" y="1777999"/>
                </a:lnTo>
                <a:lnTo>
                  <a:pt x="1731010" y="1765299"/>
                </a:lnTo>
                <a:lnTo>
                  <a:pt x="1734693" y="1765299"/>
                </a:lnTo>
                <a:lnTo>
                  <a:pt x="1760982" y="1752599"/>
                </a:lnTo>
                <a:lnTo>
                  <a:pt x="3978370" y="1752599"/>
                </a:lnTo>
                <a:lnTo>
                  <a:pt x="4039151" y="1739899"/>
                </a:lnTo>
                <a:lnTo>
                  <a:pt x="4085336" y="1727199"/>
                </a:lnTo>
                <a:lnTo>
                  <a:pt x="4093083" y="1727199"/>
                </a:lnTo>
                <a:lnTo>
                  <a:pt x="4103116" y="1714499"/>
                </a:lnTo>
                <a:lnTo>
                  <a:pt x="4119879" y="1714499"/>
                </a:lnTo>
                <a:lnTo>
                  <a:pt x="4128516" y="1701799"/>
                </a:lnTo>
                <a:lnTo>
                  <a:pt x="4144899" y="1689099"/>
                </a:lnTo>
                <a:lnTo>
                  <a:pt x="4282694" y="1689099"/>
                </a:lnTo>
                <a:lnTo>
                  <a:pt x="4293489" y="1676399"/>
                </a:lnTo>
                <a:lnTo>
                  <a:pt x="4378184" y="1676399"/>
                </a:lnTo>
                <a:lnTo>
                  <a:pt x="4384563" y="1663699"/>
                </a:lnTo>
                <a:lnTo>
                  <a:pt x="4453193" y="1663699"/>
                </a:lnTo>
                <a:lnTo>
                  <a:pt x="4473194" y="1650999"/>
                </a:lnTo>
                <a:lnTo>
                  <a:pt x="4548505" y="1650999"/>
                </a:lnTo>
                <a:lnTo>
                  <a:pt x="4560361" y="1638299"/>
                </a:lnTo>
                <a:lnTo>
                  <a:pt x="4631690" y="1638299"/>
                </a:lnTo>
                <a:lnTo>
                  <a:pt x="4637309" y="1625599"/>
                </a:lnTo>
                <a:lnTo>
                  <a:pt x="4666678" y="1625599"/>
                </a:lnTo>
                <a:lnTo>
                  <a:pt x="4678457" y="1612899"/>
                </a:lnTo>
                <a:lnTo>
                  <a:pt x="4738624" y="1612899"/>
                </a:lnTo>
                <a:lnTo>
                  <a:pt x="4751832" y="1600199"/>
                </a:lnTo>
                <a:lnTo>
                  <a:pt x="4759198" y="1587499"/>
                </a:lnTo>
                <a:lnTo>
                  <a:pt x="4761611" y="1587499"/>
                </a:lnTo>
                <a:lnTo>
                  <a:pt x="4764786" y="1574799"/>
                </a:lnTo>
                <a:lnTo>
                  <a:pt x="4781169" y="1574799"/>
                </a:lnTo>
                <a:lnTo>
                  <a:pt x="4783328" y="1562099"/>
                </a:lnTo>
                <a:lnTo>
                  <a:pt x="4785487" y="1562099"/>
                </a:lnTo>
                <a:lnTo>
                  <a:pt x="4814708" y="1549399"/>
                </a:lnTo>
                <a:lnTo>
                  <a:pt x="4839906" y="1536699"/>
                </a:lnTo>
                <a:lnTo>
                  <a:pt x="4864246" y="1523999"/>
                </a:lnTo>
                <a:lnTo>
                  <a:pt x="4890897" y="1511299"/>
                </a:lnTo>
                <a:lnTo>
                  <a:pt x="4915435" y="1511299"/>
                </a:lnTo>
                <a:lnTo>
                  <a:pt x="4939855" y="1498599"/>
                </a:lnTo>
                <a:lnTo>
                  <a:pt x="4957798" y="1460499"/>
                </a:lnTo>
                <a:lnTo>
                  <a:pt x="4962906" y="1435099"/>
                </a:lnTo>
                <a:lnTo>
                  <a:pt x="4989939" y="1435099"/>
                </a:lnTo>
                <a:lnTo>
                  <a:pt x="5000212" y="1422399"/>
                </a:lnTo>
                <a:lnTo>
                  <a:pt x="5016519" y="1409699"/>
                </a:lnTo>
                <a:lnTo>
                  <a:pt x="5062695" y="1409699"/>
                </a:lnTo>
                <a:lnTo>
                  <a:pt x="5076251" y="1396999"/>
                </a:lnTo>
                <a:lnTo>
                  <a:pt x="5111924" y="1384299"/>
                </a:lnTo>
                <a:lnTo>
                  <a:pt x="5149669" y="1371599"/>
                </a:lnTo>
                <a:lnTo>
                  <a:pt x="5182997" y="1346199"/>
                </a:lnTo>
                <a:lnTo>
                  <a:pt x="5209286" y="1346199"/>
                </a:lnTo>
                <a:lnTo>
                  <a:pt x="5221605" y="1333499"/>
                </a:lnTo>
                <a:lnTo>
                  <a:pt x="5231590" y="1333499"/>
                </a:lnTo>
                <a:lnTo>
                  <a:pt x="5244875" y="1320799"/>
                </a:lnTo>
                <a:lnTo>
                  <a:pt x="5246624" y="1308099"/>
                </a:lnTo>
                <a:lnTo>
                  <a:pt x="5313045" y="1308099"/>
                </a:lnTo>
                <a:lnTo>
                  <a:pt x="5328229" y="1295399"/>
                </a:lnTo>
                <a:lnTo>
                  <a:pt x="5350033" y="1282699"/>
                </a:lnTo>
                <a:lnTo>
                  <a:pt x="5372266" y="1269999"/>
                </a:lnTo>
                <a:lnTo>
                  <a:pt x="5388737" y="1257299"/>
                </a:lnTo>
                <a:lnTo>
                  <a:pt x="5397581" y="1257299"/>
                </a:lnTo>
                <a:lnTo>
                  <a:pt x="5411009" y="1244599"/>
                </a:lnTo>
                <a:lnTo>
                  <a:pt x="5435854" y="1244599"/>
                </a:lnTo>
                <a:lnTo>
                  <a:pt x="5442966" y="1231899"/>
                </a:lnTo>
                <a:lnTo>
                  <a:pt x="5472430" y="1231899"/>
                </a:lnTo>
                <a:lnTo>
                  <a:pt x="5478930" y="1219199"/>
                </a:lnTo>
                <a:lnTo>
                  <a:pt x="5533136" y="1219199"/>
                </a:lnTo>
                <a:lnTo>
                  <a:pt x="5541105" y="1206499"/>
                </a:lnTo>
                <a:lnTo>
                  <a:pt x="5574712" y="1206499"/>
                </a:lnTo>
                <a:lnTo>
                  <a:pt x="5596255" y="1193799"/>
                </a:lnTo>
                <a:lnTo>
                  <a:pt x="5601896" y="1181099"/>
                </a:lnTo>
                <a:lnTo>
                  <a:pt x="5610050" y="1181099"/>
                </a:lnTo>
                <a:lnTo>
                  <a:pt x="5619847" y="1168399"/>
                </a:lnTo>
                <a:lnTo>
                  <a:pt x="5630418" y="1155699"/>
                </a:lnTo>
                <a:lnTo>
                  <a:pt x="5661013" y="1155699"/>
                </a:lnTo>
                <a:lnTo>
                  <a:pt x="5665597" y="1142999"/>
                </a:lnTo>
                <a:lnTo>
                  <a:pt x="5685799" y="1117599"/>
                </a:lnTo>
                <a:lnTo>
                  <a:pt x="5708157" y="1104899"/>
                </a:lnTo>
                <a:lnTo>
                  <a:pt x="5731301" y="1079499"/>
                </a:lnTo>
                <a:lnTo>
                  <a:pt x="5753862" y="1066799"/>
                </a:lnTo>
                <a:lnTo>
                  <a:pt x="5793313" y="1066799"/>
                </a:lnTo>
                <a:lnTo>
                  <a:pt x="5811520" y="1041399"/>
                </a:lnTo>
                <a:lnTo>
                  <a:pt x="5834380" y="1041399"/>
                </a:lnTo>
                <a:lnTo>
                  <a:pt x="5846048" y="1028699"/>
                </a:lnTo>
                <a:lnTo>
                  <a:pt x="5921724" y="1028699"/>
                </a:lnTo>
                <a:lnTo>
                  <a:pt x="5927109" y="1015999"/>
                </a:lnTo>
                <a:lnTo>
                  <a:pt x="5940063" y="1015999"/>
                </a:lnTo>
                <a:lnTo>
                  <a:pt x="5936011" y="1003299"/>
                </a:lnTo>
                <a:lnTo>
                  <a:pt x="5935599" y="1003299"/>
                </a:lnTo>
                <a:lnTo>
                  <a:pt x="5944417" y="990599"/>
                </a:lnTo>
                <a:lnTo>
                  <a:pt x="5948711" y="990599"/>
                </a:lnTo>
                <a:lnTo>
                  <a:pt x="5954958" y="977899"/>
                </a:lnTo>
                <a:lnTo>
                  <a:pt x="6061075" y="977899"/>
                </a:lnTo>
                <a:lnTo>
                  <a:pt x="6082383" y="965199"/>
                </a:lnTo>
                <a:lnTo>
                  <a:pt x="6160117" y="965199"/>
                </a:lnTo>
                <a:lnTo>
                  <a:pt x="6167961" y="952499"/>
                </a:lnTo>
                <a:lnTo>
                  <a:pt x="6191827" y="952499"/>
                </a:lnTo>
                <a:lnTo>
                  <a:pt x="6201552" y="939799"/>
                </a:lnTo>
                <a:lnTo>
                  <a:pt x="6220206" y="939799"/>
                </a:lnTo>
                <a:lnTo>
                  <a:pt x="6243955" y="914399"/>
                </a:lnTo>
                <a:lnTo>
                  <a:pt x="6303033" y="914399"/>
                </a:lnTo>
                <a:lnTo>
                  <a:pt x="6333744" y="901699"/>
                </a:lnTo>
                <a:lnTo>
                  <a:pt x="6349365" y="901699"/>
                </a:lnTo>
                <a:lnTo>
                  <a:pt x="6354826" y="888999"/>
                </a:lnTo>
                <a:lnTo>
                  <a:pt x="6373681" y="888999"/>
                </a:lnTo>
                <a:lnTo>
                  <a:pt x="6387274" y="876299"/>
                </a:lnTo>
                <a:lnTo>
                  <a:pt x="6399629" y="863599"/>
                </a:lnTo>
                <a:lnTo>
                  <a:pt x="6410579" y="850899"/>
                </a:lnTo>
                <a:lnTo>
                  <a:pt x="6433742" y="850899"/>
                </a:lnTo>
                <a:lnTo>
                  <a:pt x="6434455" y="838199"/>
                </a:lnTo>
                <a:lnTo>
                  <a:pt x="6454394" y="838199"/>
                </a:lnTo>
                <a:lnTo>
                  <a:pt x="6459474" y="825499"/>
                </a:lnTo>
                <a:lnTo>
                  <a:pt x="6465189" y="825499"/>
                </a:lnTo>
                <a:lnTo>
                  <a:pt x="6477635" y="812799"/>
                </a:lnTo>
                <a:lnTo>
                  <a:pt x="6498744" y="812799"/>
                </a:lnTo>
                <a:lnTo>
                  <a:pt x="6508750" y="800099"/>
                </a:lnTo>
                <a:lnTo>
                  <a:pt x="6512147" y="800099"/>
                </a:lnTo>
                <a:lnTo>
                  <a:pt x="6521640" y="787399"/>
                </a:lnTo>
                <a:lnTo>
                  <a:pt x="6557391" y="787399"/>
                </a:lnTo>
                <a:lnTo>
                  <a:pt x="6566789" y="774699"/>
                </a:lnTo>
                <a:lnTo>
                  <a:pt x="6582664" y="774699"/>
                </a:lnTo>
                <a:lnTo>
                  <a:pt x="6589649" y="761999"/>
                </a:lnTo>
                <a:lnTo>
                  <a:pt x="6594729" y="761999"/>
                </a:lnTo>
                <a:lnTo>
                  <a:pt x="6597015" y="749299"/>
                </a:lnTo>
                <a:lnTo>
                  <a:pt x="6610137" y="749299"/>
                </a:lnTo>
                <a:lnTo>
                  <a:pt x="6627701" y="736599"/>
                </a:lnTo>
                <a:lnTo>
                  <a:pt x="6658483" y="736599"/>
                </a:lnTo>
                <a:lnTo>
                  <a:pt x="6673215" y="723899"/>
                </a:lnTo>
                <a:lnTo>
                  <a:pt x="6686042" y="723899"/>
                </a:lnTo>
                <a:lnTo>
                  <a:pt x="6702208" y="711199"/>
                </a:lnTo>
                <a:lnTo>
                  <a:pt x="6732793" y="685799"/>
                </a:lnTo>
                <a:lnTo>
                  <a:pt x="6767784" y="673099"/>
                </a:lnTo>
                <a:lnTo>
                  <a:pt x="6797167" y="660399"/>
                </a:lnTo>
                <a:lnTo>
                  <a:pt x="6810047" y="647699"/>
                </a:lnTo>
                <a:lnTo>
                  <a:pt x="6837537" y="634999"/>
                </a:lnTo>
                <a:lnTo>
                  <a:pt x="6863478" y="622299"/>
                </a:lnTo>
                <a:lnTo>
                  <a:pt x="6871716" y="609599"/>
                </a:lnTo>
                <a:lnTo>
                  <a:pt x="6903406" y="596899"/>
                </a:lnTo>
                <a:lnTo>
                  <a:pt x="6953278" y="571499"/>
                </a:lnTo>
                <a:lnTo>
                  <a:pt x="7013162" y="558799"/>
                </a:lnTo>
                <a:lnTo>
                  <a:pt x="7074887" y="533399"/>
                </a:lnTo>
                <a:lnTo>
                  <a:pt x="7130284" y="507999"/>
                </a:lnTo>
                <a:lnTo>
                  <a:pt x="7171182" y="495299"/>
                </a:lnTo>
                <a:lnTo>
                  <a:pt x="7207071" y="469899"/>
                </a:lnTo>
                <a:lnTo>
                  <a:pt x="7216266" y="444499"/>
                </a:lnTo>
                <a:lnTo>
                  <a:pt x="7220795" y="419099"/>
                </a:lnTo>
                <a:lnTo>
                  <a:pt x="7242683" y="406399"/>
                </a:lnTo>
                <a:lnTo>
                  <a:pt x="7338314" y="406399"/>
                </a:lnTo>
                <a:lnTo>
                  <a:pt x="7341332" y="393699"/>
                </a:lnTo>
                <a:lnTo>
                  <a:pt x="7367345" y="393699"/>
                </a:lnTo>
                <a:lnTo>
                  <a:pt x="7374731" y="380999"/>
                </a:lnTo>
                <a:lnTo>
                  <a:pt x="7405788" y="380999"/>
                </a:lnTo>
                <a:lnTo>
                  <a:pt x="7416466" y="355599"/>
                </a:lnTo>
                <a:lnTo>
                  <a:pt x="7441310" y="355599"/>
                </a:lnTo>
                <a:lnTo>
                  <a:pt x="7455338" y="330200"/>
                </a:lnTo>
                <a:lnTo>
                  <a:pt x="7515588" y="330200"/>
                </a:lnTo>
                <a:lnTo>
                  <a:pt x="7545832" y="317500"/>
                </a:lnTo>
                <a:lnTo>
                  <a:pt x="7581999" y="292100"/>
                </a:lnTo>
                <a:lnTo>
                  <a:pt x="7620410" y="279400"/>
                </a:lnTo>
                <a:lnTo>
                  <a:pt x="7656510" y="266700"/>
                </a:lnTo>
                <a:lnTo>
                  <a:pt x="7685747" y="254000"/>
                </a:lnTo>
                <a:lnTo>
                  <a:pt x="7703566" y="215900"/>
                </a:lnTo>
                <a:lnTo>
                  <a:pt x="7751081" y="215900"/>
                </a:lnTo>
                <a:lnTo>
                  <a:pt x="7792608" y="190500"/>
                </a:lnTo>
                <a:lnTo>
                  <a:pt x="7867650" y="165100"/>
                </a:lnTo>
                <a:lnTo>
                  <a:pt x="7883181" y="152400"/>
                </a:lnTo>
                <a:lnTo>
                  <a:pt x="7911244" y="152400"/>
                </a:lnTo>
                <a:lnTo>
                  <a:pt x="7923276" y="139700"/>
                </a:lnTo>
                <a:lnTo>
                  <a:pt x="8104758" y="139700"/>
                </a:lnTo>
                <a:lnTo>
                  <a:pt x="8087106" y="127000"/>
                </a:lnTo>
                <a:lnTo>
                  <a:pt x="8145907" y="127000"/>
                </a:lnTo>
                <a:lnTo>
                  <a:pt x="8167933" y="114300"/>
                </a:lnTo>
                <a:lnTo>
                  <a:pt x="8197437" y="114300"/>
                </a:lnTo>
                <a:lnTo>
                  <a:pt x="8226417" y="101600"/>
                </a:lnTo>
                <a:lnTo>
                  <a:pt x="8246872" y="76200"/>
                </a:lnTo>
                <a:lnTo>
                  <a:pt x="8311896" y="76200"/>
                </a:lnTo>
                <a:lnTo>
                  <a:pt x="8338653" y="63500"/>
                </a:lnTo>
                <a:lnTo>
                  <a:pt x="8368982" y="50800"/>
                </a:lnTo>
                <a:lnTo>
                  <a:pt x="8398549" y="38100"/>
                </a:lnTo>
                <a:lnTo>
                  <a:pt x="8432073" y="38100"/>
                </a:lnTo>
                <a:lnTo>
                  <a:pt x="8439245" y="25400"/>
                </a:lnTo>
                <a:lnTo>
                  <a:pt x="8445416" y="12700"/>
                </a:lnTo>
                <a:lnTo>
                  <a:pt x="8451469" y="0"/>
                </a:lnTo>
                <a:close/>
              </a:path>
              <a:path w="8451850" h="2006600">
                <a:moveTo>
                  <a:pt x="762862" y="1930399"/>
                </a:moveTo>
                <a:lnTo>
                  <a:pt x="738251" y="1930399"/>
                </a:lnTo>
                <a:lnTo>
                  <a:pt x="739838" y="1943099"/>
                </a:lnTo>
                <a:lnTo>
                  <a:pt x="741172" y="1943099"/>
                </a:lnTo>
                <a:lnTo>
                  <a:pt x="762862" y="1930399"/>
                </a:lnTo>
                <a:close/>
              </a:path>
              <a:path w="8451850" h="2006600">
                <a:moveTo>
                  <a:pt x="3274949" y="1904999"/>
                </a:moveTo>
                <a:lnTo>
                  <a:pt x="3238500" y="1904999"/>
                </a:lnTo>
                <a:lnTo>
                  <a:pt x="3244850" y="1917699"/>
                </a:lnTo>
                <a:lnTo>
                  <a:pt x="3265551" y="1917699"/>
                </a:lnTo>
                <a:lnTo>
                  <a:pt x="3274949" y="1904999"/>
                </a:lnTo>
                <a:close/>
              </a:path>
              <a:path w="8451850" h="2006600">
                <a:moveTo>
                  <a:pt x="1157687" y="1892299"/>
                </a:moveTo>
                <a:lnTo>
                  <a:pt x="1136700" y="1892299"/>
                </a:lnTo>
                <a:lnTo>
                  <a:pt x="1141679" y="1904999"/>
                </a:lnTo>
                <a:lnTo>
                  <a:pt x="1151699" y="1904999"/>
                </a:lnTo>
                <a:lnTo>
                  <a:pt x="1157687" y="1892299"/>
                </a:lnTo>
                <a:close/>
              </a:path>
              <a:path w="8451850" h="2006600">
                <a:moveTo>
                  <a:pt x="3542411" y="1866899"/>
                </a:moveTo>
                <a:lnTo>
                  <a:pt x="3088133" y="1866899"/>
                </a:lnTo>
                <a:lnTo>
                  <a:pt x="3097149" y="1879599"/>
                </a:lnTo>
                <a:lnTo>
                  <a:pt x="3140156" y="1879599"/>
                </a:lnTo>
                <a:lnTo>
                  <a:pt x="3141853" y="1892299"/>
                </a:lnTo>
                <a:lnTo>
                  <a:pt x="3176803" y="1892299"/>
                </a:lnTo>
                <a:lnTo>
                  <a:pt x="3187573" y="1904999"/>
                </a:lnTo>
                <a:lnTo>
                  <a:pt x="3304286" y="1904999"/>
                </a:lnTo>
                <a:lnTo>
                  <a:pt x="3444748" y="1879599"/>
                </a:lnTo>
                <a:lnTo>
                  <a:pt x="3542411" y="1866899"/>
                </a:lnTo>
                <a:close/>
              </a:path>
              <a:path w="8451850" h="2006600">
                <a:moveTo>
                  <a:pt x="3132089" y="1879599"/>
                </a:moveTo>
                <a:lnTo>
                  <a:pt x="3115564" y="1879599"/>
                </a:lnTo>
                <a:lnTo>
                  <a:pt x="3122332" y="1892299"/>
                </a:lnTo>
                <a:lnTo>
                  <a:pt x="3132089" y="1879599"/>
                </a:lnTo>
                <a:close/>
              </a:path>
              <a:path w="8451850" h="2006600">
                <a:moveTo>
                  <a:pt x="1446325" y="1854199"/>
                </a:moveTo>
                <a:lnTo>
                  <a:pt x="1376426" y="1854199"/>
                </a:lnTo>
                <a:lnTo>
                  <a:pt x="1375379" y="1854590"/>
                </a:lnTo>
                <a:lnTo>
                  <a:pt x="1380172" y="1866899"/>
                </a:lnTo>
                <a:lnTo>
                  <a:pt x="1399159" y="1866899"/>
                </a:lnTo>
                <a:lnTo>
                  <a:pt x="1397894" y="1879599"/>
                </a:lnTo>
                <a:lnTo>
                  <a:pt x="1419431" y="1866899"/>
                </a:lnTo>
                <a:lnTo>
                  <a:pt x="1446325" y="1854199"/>
                </a:lnTo>
                <a:close/>
              </a:path>
              <a:path w="8451850" h="2006600">
                <a:moveTo>
                  <a:pt x="3045968" y="1866899"/>
                </a:moveTo>
                <a:lnTo>
                  <a:pt x="2978727" y="1866899"/>
                </a:lnTo>
                <a:lnTo>
                  <a:pt x="3000295" y="1879599"/>
                </a:lnTo>
                <a:lnTo>
                  <a:pt x="3022982" y="1879599"/>
                </a:lnTo>
                <a:lnTo>
                  <a:pt x="3045968" y="1866899"/>
                </a:lnTo>
                <a:close/>
              </a:path>
              <a:path w="8451850" h="2006600">
                <a:moveTo>
                  <a:pt x="3585477" y="1866899"/>
                </a:moveTo>
                <a:lnTo>
                  <a:pt x="3558794" y="1866899"/>
                </a:lnTo>
                <a:lnTo>
                  <a:pt x="3563874" y="1879599"/>
                </a:lnTo>
                <a:lnTo>
                  <a:pt x="3574034" y="1879599"/>
                </a:lnTo>
                <a:lnTo>
                  <a:pt x="3585477" y="1866899"/>
                </a:lnTo>
                <a:close/>
              </a:path>
              <a:path w="8451850" h="2006600">
                <a:moveTo>
                  <a:pt x="1468505" y="1854199"/>
                </a:moveTo>
                <a:lnTo>
                  <a:pt x="1446325" y="1854199"/>
                </a:lnTo>
                <a:lnTo>
                  <a:pt x="1461135" y="1866899"/>
                </a:lnTo>
                <a:lnTo>
                  <a:pt x="1468505" y="1854199"/>
                </a:lnTo>
                <a:close/>
              </a:path>
              <a:path w="8451850" h="2006600">
                <a:moveTo>
                  <a:pt x="3687562" y="1841499"/>
                </a:moveTo>
                <a:lnTo>
                  <a:pt x="2901442" y="1841499"/>
                </a:lnTo>
                <a:lnTo>
                  <a:pt x="2906014" y="1854199"/>
                </a:lnTo>
                <a:lnTo>
                  <a:pt x="2925953" y="1854199"/>
                </a:lnTo>
                <a:lnTo>
                  <a:pt x="2927477" y="1866899"/>
                </a:lnTo>
                <a:lnTo>
                  <a:pt x="3618986" y="1866899"/>
                </a:lnTo>
                <a:lnTo>
                  <a:pt x="3645789" y="1854199"/>
                </a:lnTo>
                <a:lnTo>
                  <a:pt x="3687562" y="1841499"/>
                </a:lnTo>
                <a:close/>
              </a:path>
              <a:path w="8451850" h="2006600">
                <a:moveTo>
                  <a:pt x="2340356" y="1841499"/>
                </a:moveTo>
                <a:lnTo>
                  <a:pt x="2272919" y="1841499"/>
                </a:lnTo>
                <a:lnTo>
                  <a:pt x="2270252" y="1854199"/>
                </a:lnTo>
                <a:lnTo>
                  <a:pt x="2337181" y="1854199"/>
                </a:lnTo>
                <a:lnTo>
                  <a:pt x="2340356" y="1841499"/>
                </a:lnTo>
                <a:close/>
              </a:path>
              <a:path w="8451850" h="2006600">
                <a:moveTo>
                  <a:pt x="3824097" y="1790699"/>
                </a:moveTo>
                <a:lnTo>
                  <a:pt x="1993264" y="1790699"/>
                </a:lnTo>
                <a:lnTo>
                  <a:pt x="2012882" y="1803399"/>
                </a:lnTo>
                <a:lnTo>
                  <a:pt x="2523998" y="1803399"/>
                </a:lnTo>
                <a:lnTo>
                  <a:pt x="2538758" y="1816099"/>
                </a:lnTo>
                <a:lnTo>
                  <a:pt x="2656313" y="1816099"/>
                </a:lnTo>
                <a:lnTo>
                  <a:pt x="2656078" y="1828799"/>
                </a:lnTo>
                <a:lnTo>
                  <a:pt x="2673318" y="1828799"/>
                </a:lnTo>
                <a:lnTo>
                  <a:pt x="2675901" y="1841499"/>
                </a:lnTo>
                <a:lnTo>
                  <a:pt x="2672080" y="1854199"/>
                </a:lnTo>
                <a:lnTo>
                  <a:pt x="2709108" y="1841499"/>
                </a:lnTo>
                <a:lnTo>
                  <a:pt x="3687562" y="1841499"/>
                </a:lnTo>
                <a:lnTo>
                  <a:pt x="3737752" y="1828799"/>
                </a:lnTo>
                <a:lnTo>
                  <a:pt x="3786538" y="1803399"/>
                </a:lnTo>
                <a:lnTo>
                  <a:pt x="3824097" y="1790699"/>
                </a:lnTo>
                <a:close/>
              </a:path>
              <a:path w="8451850" h="2006600">
                <a:moveTo>
                  <a:pt x="2901442" y="1841499"/>
                </a:moveTo>
                <a:lnTo>
                  <a:pt x="2748375" y="1841499"/>
                </a:lnTo>
                <a:lnTo>
                  <a:pt x="2788165" y="1854199"/>
                </a:lnTo>
                <a:lnTo>
                  <a:pt x="2892361" y="1854199"/>
                </a:lnTo>
                <a:lnTo>
                  <a:pt x="2901442" y="1841499"/>
                </a:lnTo>
                <a:close/>
              </a:path>
              <a:path w="8451850" h="2006600">
                <a:moveTo>
                  <a:pt x="2378202" y="1828799"/>
                </a:moveTo>
                <a:lnTo>
                  <a:pt x="2255238" y="1828799"/>
                </a:lnTo>
                <a:lnTo>
                  <a:pt x="2255774" y="1841499"/>
                </a:lnTo>
                <a:lnTo>
                  <a:pt x="2374900" y="1841499"/>
                </a:lnTo>
                <a:lnTo>
                  <a:pt x="2378202" y="1828799"/>
                </a:lnTo>
                <a:close/>
              </a:path>
              <a:path w="8451850" h="2006600">
                <a:moveTo>
                  <a:pt x="2160905" y="1816099"/>
                </a:moveTo>
                <a:lnTo>
                  <a:pt x="2140458" y="1816099"/>
                </a:lnTo>
                <a:lnTo>
                  <a:pt x="2146778" y="1828799"/>
                </a:lnTo>
                <a:lnTo>
                  <a:pt x="2155799" y="1828799"/>
                </a:lnTo>
                <a:lnTo>
                  <a:pt x="2160905" y="1816099"/>
                </a:lnTo>
                <a:close/>
              </a:path>
              <a:path w="8451850" h="2006600">
                <a:moveTo>
                  <a:pt x="2216673" y="1816099"/>
                </a:moveTo>
                <a:lnTo>
                  <a:pt x="2162048" y="1816099"/>
                </a:lnTo>
                <a:lnTo>
                  <a:pt x="2163318" y="1828799"/>
                </a:lnTo>
                <a:lnTo>
                  <a:pt x="2209482" y="1828799"/>
                </a:lnTo>
                <a:lnTo>
                  <a:pt x="2216673" y="1816099"/>
                </a:lnTo>
                <a:close/>
              </a:path>
              <a:path w="8451850" h="2006600">
                <a:moveTo>
                  <a:pt x="2487001" y="1803399"/>
                </a:moveTo>
                <a:lnTo>
                  <a:pt x="2109079" y="1803399"/>
                </a:lnTo>
                <a:lnTo>
                  <a:pt x="2119677" y="1816099"/>
                </a:lnTo>
                <a:lnTo>
                  <a:pt x="2223770" y="1816099"/>
                </a:lnTo>
                <a:lnTo>
                  <a:pt x="2232021" y="1828799"/>
                </a:lnTo>
                <a:lnTo>
                  <a:pt x="2410483" y="1828799"/>
                </a:lnTo>
                <a:lnTo>
                  <a:pt x="2447956" y="1816099"/>
                </a:lnTo>
                <a:lnTo>
                  <a:pt x="2487001" y="1803399"/>
                </a:lnTo>
                <a:close/>
              </a:path>
              <a:path w="8451850" h="2006600">
                <a:moveTo>
                  <a:pt x="1584922" y="1803399"/>
                </a:moveTo>
                <a:lnTo>
                  <a:pt x="1532840" y="1803399"/>
                </a:lnTo>
                <a:lnTo>
                  <a:pt x="1555369" y="1816099"/>
                </a:lnTo>
                <a:lnTo>
                  <a:pt x="1584922" y="1803399"/>
                </a:lnTo>
                <a:close/>
              </a:path>
              <a:path w="8451850" h="2006600">
                <a:moveTo>
                  <a:pt x="1671574" y="1790699"/>
                </a:moveTo>
                <a:lnTo>
                  <a:pt x="1640647" y="1790699"/>
                </a:lnTo>
                <a:lnTo>
                  <a:pt x="1669414" y="1803399"/>
                </a:lnTo>
                <a:lnTo>
                  <a:pt x="1671574" y="1790699"/>
                </a:lnTo>
                <a:close/>
              </a:path>
              <a:path w="8451850" h="2006600">
                <a:moveTo>
                  <a:pt x="1993264" y="1790699"/>
                </a:moveTo>
                <a:lnTo>
                  <a:pt x="1956339" y="1790699"/>
                </a:lnTo>
                <a:lnTo>
                  <a:pt x="1973433" y="1803399"/>
                </a:lnTo>
                <a:lnTo>
                  <a:pt x="1993264" y="1790699"/>
                </a:lnTo>
                <a:close/>
              </a:path>
              <a:path w="8451850" h="2006600">
                <a:moveTo>
                  <a:pt x="3855779" y="1765299"/>
                </a:moveTo>
                <a:lnTo>
                  <a:pt x="1892315" y="1765299"/>
                </a:lnTo>
                <a:lnTo>
                  <a:pt x="1897919" y="1777999"/>
                </a:lnTo>
                <a:lnTo>
                  <a:pt x="1905476" y="1790699"/>
                </a:lnTo>
                <a:lnTo>
                  <a:pt x="3826767" y="1790699"/>
                </a:lnTo>
                <a:lnTo>
                  <a:pt x="3839464" y="1777999"/>
                </a:lnTo>
                <a:lnTo>
                  <a:pt x="3855779" y="1765299"/>
                </a:lnTo>
                <a:close/>
              </a:path>
              <a:path w="8451850" h="2006600">
                <a:moveTo>
                  <a:pt x="1845712" y="1765299"/>
                </a:moveTo>
                <a:lnTo>
                  <a:pt x="1785874" y="1765299"/>
                </a:lnTo>
                <a:lnTo>
                  <a:pt x="1790402" y="1777999"/>
                </a:lnTo>
                <a:lnTo>
                  <a:pt x="1838753" y="1777999"/>
                </a:lnTo>
                <a:lnTo>
                  <a:pt x="1845712" y="1765299"/>
                </a:lnTo>
                <a:close/>
              </a:path>
              <a:path w="8451850" h="2006600">
                <a:moveTo>
                  <a:pt x="3917064" y="1752599"/>
                </a:moveTo>
                <a:lnTo>
                  <a:pt x="1761617" y="1752599"/>
                </a:lnTo>
                <a:lnTo>
                  <a:pt x="1763649" y="1765299"/>
                </a:lnTo>
                <a:lnTo>
                  <a:pt x="3869309" y="1765299"/>
                </a:lnTo>
                <a:lnTo>
                  <a:pt x="3917064" y="1752599"/>
                </a:lnTo>
                <a:close/>
              </a:path>
              <a:path w="8451850" h="2006600">
                <a:moveTo>
                  <a:pt x="4174363" y="1689099"/>
                </a:moveTo>
                <a:lnTo>
                  <a:pt x="4144899" y="1689099"/>
                </a:lnTo>
                <a:lnTo>
                  <a:pt x="4148709" y="1701799"/>
                </a:lnTo>
                <a:lnTo>
                  <a:pt x="4174363" y="1689099"/>
                </a:lnTo>
                <a:close/>
              </a:path>
              <a:path w="8451850" h="2006600">
                <a:moveTo>
                  <a:pt x="4253134" y="1689099"/>
                </a:moveTo>
                <a:lnTo>
                  <a:pt x="4199509" y="1689099"/>
                </a:lnTo>
                <a:lnTo>
                  <a:pt x="4204731" y="1701799"/>
                </a:lnTo>
                <a:lnTo>
                  <a:pt x="4246495" y="1701799"/>
                </a:lnTo>
                <a:lnTo>
                  <a:pt x="4253134" y="1689099"/>
                </a:lnTo>
                <a:close/>
              </a:path>
              <a:path w="8451850" h="2006600">
                <a:moveTo>
                  <a:pt x="4301109" y="1676399"/>
                </a:moveTo>
                <a:lnTo>
                  <a:pt x="4297807" y="1676399"/>
                </a:lnTo>
                <a:lnTo>
                  <a:pt x="4300220" y="1689099"/>
                </a:lnTo>
                <a:lnTo>
                  <a:pt x="4301109" y="1676399"/>
                </a:lnTo>
                <a:close/>
              </a:path>
              <a:path w="8451850" h="2006600">
                <a:moveTo>
                  <a:pt x="4334013" y="1676399"/>
                </a:moveTo>
                <a:lnTo>
                  <a:pt x="4313753" y="1676399"/>
                </a:lnTo>
                <a:lnTo>
                  <a:pt x="4323969" y="1689099"/>
                </a:lnTo>
                <a:lnTo>
                  <a:pt x="4334013" y="1676399"/>
                </a:lnTo>
                <a:close/>
              </a:path>
              <a:path w="8451850" h="2006600">
                <a:moveTo>
                  <a:pt x="4416097" y="1663699"/>
                </a:moveTo>
                <a:lnTo>
                  <a:pt x="4391538" y="1663699"/>
                </a:lnTo>
                <a:lnTo>
                  <a:pt x="4399026" y="1676399"/>
                </a:lnTo>
                <a:lnTo>
                  <a:pt x="4416097" y="1663699"/>
                </a:lnTo>
                <a:close/>
              </a:path>
              <a:path w="8451850" h="2006600">
                <a:moveTo>
                  <a:pt x="4613148" y="1638299"/>
                </a:moveTo>
                <a:lnTo>
                  <a:pt x="4570396" y="1638299"/>
                </a:lnTo>
                <a:lnTo>
                  <a:pt x="4580312" y="1650999"/>
                </a:lnTo>
                <a:lnTo>
                  <a:pt x="4611370" y="1650999"/>
                </a:lnTo>
                <a:lnTo>
                  <a:pt x="4613148" y="1638299"/>
                </a:lnTo>
                <a:close/>
              </a:path>
              <a:path w="8451850" h="2006600">
                <a:moveTo>
                  <a:pt x="4697206" y="1612899"/>
                </a:moveTo>
                <a:lnTo>
                  <a:pt x="4678457" y="1612899"/>
                </a:lnTo>
                <a:lnTo>
                  <a:pt x="4687189" y="1625599"/>
                </a:lnTo>
                <a:lnTo>
                  <a:pt x="4693239" y="1625599"/>
                </a:lnTo>
                <a:lnTo>
                  <a:pt x="4697206" y="1612899"/>
                </a:lnTo>
                <a:close/>
              </a:path>
              <a:path w="8451850" h="2006600">
                <a:moveTo>
                  <a:pt x="4734814" y="1612899"/>
                </a:moveTo>
                <a:lnTo>
                  <a:pt x="4700101" y="1612899"/>
                </a:lnTo>
                <a:lnTo>
                  <a:pt x="4702937" y="1625599"/>
                </a:lnTo>
                <a:lnTo>
                  <a:pt x="4712843" y="1625599"/>
                </a:lnTo>
                <a:lnTo>
                  <a:pt x="4734814" y="1612899"/>
                </a:lnTo>
                <a:close/>
              </a:path>
              <a:path w="8451850" h="2006600">
                <a:moveTo>
                  <a:pt x="4989939" y="1435099"/>
                </a:moveTo>
                <a:lnTo>
                  <a:pt x="4962906" y="1435099"/>
                </a:lnTo>
                <a:lnTo>
                  <a:pt x="4979666" y="1447799"/>
                </a:lnTo>
                <a:lnTo>
                  <a:pt x="4989939" y="1435099"/>
                </a:lnTo>
                <a:close/>
              </a:path>
              <a:path w="8451850" h="2006600">
                <a:moveTo>
                  <a:pt x="5030083" y="1409699"/>
                </a:moveTo>
                <a:lnTo>
                  <a:pt x="5016519" y="1409699"/>
                </a:lnTo>
                <a:lnTo>
                  <a:pt x="5020564" y="1422399"/>
                </a:lnTo>
                <a:lnTo>
                  <a:pt x="5030083" y="1409699"/>
                </a:lnTo>
                <a:close/>
              </a:path>
              <a:path w="8451850" h="2006600">
                <a:moveTo>
                  <a:pt x="5062695" y="1409699"/>
                </a:moveTo>
                <a:lnTo>
                  <a:pt x="5039852" y="1409699"/>
                </a:lnTo>
                <a:lnTo>
                  <a:pt x="5047120" y="1422399"/>
                </a:lnTo>
                <a:lnTo>
                  <a:pt x="5049139" y="1422399"/>
                </a:lnTo>
                <a:lnTo>
                  <a:pt x="5062695" y="1409699"/>
                </a:lnTo>
                <a:close/>
              </a:path>
              <a:path w="8451850" h="2006600">
                <a:moveTo>
                  <a:pt x="5205634" y="1346199"/>
                </a:moveTo>
                <a:lnTo>
                  <a:pt x="5182997" y="1346199"/>
                </a:lnTo>
                <a:lnTo>
                  <a:pt x="5200316" y="1358899"/>
                </a:lnTo>
                <a:lnTo>
                  <a:pt x="5205634" y="1346199"/>
                </a:lnTo>
                <a:close/>
              </a:path>
              <a:path w="8451850" h="2006600">
                <a:moveTo>
                  <a:pt x="5492523" y="1219199"/>
                </a:moveTo>
                <a:lnTo>
                  <a:pt x="5478930" y="1219199"/>
                </a:lnTo>
                <a:lnTo>
                  <a:pt x="5483479" y="1231899"/>
                </a:lnTo>
                <a:lnTo>
                  <a:pt x="5492523" y="1219199"/>
                </a:lnTo>
                <a:close/>
              </a:path>
              <a:path w="8451850" h="2006600">
                <a:moveTo>
                  <a:pt x="5872480" y="1028699"/>
                </a:moveTo>
                <a:lnTo>
                  <a:pt x="5846048" y="1028699"/>
                </a:lnTo>
                <a:lnTo>
                  <a:pt x="5855906" y="1041399"/>
                </a:lnTo>
                <a:lnTo>
                  <a:pt x="5864526" y="1041399"/>
                </a:lnTo>
                <a:lnTo>
                  <a:pt x="5872480" y="1028699"/>
                </a:lnTo>
                <a:close/>
              </a:path>
              <a:path w="8451850" h="2006600">
                <a:moveTo>
                  <a:pt x="5979955" y="977899"/>
                </a:moveTo>
                <a:lnTo>
                  <a:pt x="5954958" y="977899"/>
                </a:lnTo>
                <a:lnTo>
                  <a:pt x="5969635" y="990599"/>
                </a:lnTo>
                <a:lnTo>
                  <a:pt x="5979955" y="977899"/>
                </a:lnTo>
                <a:close/>
              </a:path>
              <a:path w="8451850" h="2006600">
                <a:moveTo>
                  <a:pt x="6061075" y="977899"/>
                </a:moveTo>
                <a:lnTo>
                  <a:pt x="6040247" y="977899"/>
                </a:lnTo>
                <a:lnTo>
                  <a:pt x="6046216" y="990599"/>
                </a:lnTo>
                <a:lnTo>
                  <a:pt x="6052947" y="990599"/>
                </a:lnTo>
                <a:lnTo>
                  <a:pt x="6061075" y="977899"/>
                </a:lnTo>
                <a:close/>
              </a:path>
              <a:path w="8451850" h="2006600">
                <a:moveTo>
                  <a:pt x="6148070" y="965199"/>
                </a:moveTo>
                <a:lnTo>
                  <a:pt x="6082383" y="965199"/>
                </a:lnTo>
                <a:lnTo>
                  <a:pt x="6091332" y="977899"/>
                </a:lnTo>
                <a:lnTo>
                  <a:pt x="6106902" y="977899"/>
                </a:lnTo>
                <a:lnTo>
                  <a:pt x="6148070" y="965199"/>
                </a:lnTo>
                <a:close/>
              </a:path>
              <a:path w="8451850" h="2006600">
                <a:moveTo>
                  <a:pt x="6283094" y="914399"/>
                </a:moveTo>
                <a:lnTo>
                  <a:pt x="6243955" y="914399"/>
                </a:lnTo>
                <a:lnTo>
                  <a:pt x="6251702" y="927099"/>
                </a:lnTo>
                <a:lnTo>
                  <a:pt x="6267958" y="927099"/>
                </a:lnTo>
                <a:lnTo>
                  <a:pt x="6283094" y="914399"/>
                </a:lnTo>
                <a:close/>
              </a:path>
              <a:path w="8451850" h="2006600">
                <a:moveTo>
                  <a:pt x="8104758" y="139700"/>
                </a:moveTo>
                <a:lnTo>
                  <a:pt x="7989587" y="139700"/>
                </a:lnTo>
                <a:lnTo>
                  <a:pt x="7995539" y="165100"/>
                </a:lnTo>
                <a:lnTo>
                  <a:pt x="8020679" y="152400"/>
                </a:lnTo>
                <a:lnTo>
                  <a:pt x="8089859" y="152400"/>
                </a:lnTo>
                <a:lnTo>
                  <a:pt x="8104758" y="139700"/>
                </a:lnTo>
                <a:close/>
              </a:path>
              <a:path w="8451850" h="2006600">
                <a:moveTo>
                  <a:pt x="7969932" y="139700"/>
                </a:moveTo>
                <a:lnTo>
                  <a:pt x="7923276" y="139700"/>
                </a:lnTo>
                <a:lnTo>
                  <a:pt x="7945014" y="152400"/>
                </a:lnTo>
                <a:lnTo>
                  <a:pt x="7969932" y="1397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424" y="578358"/>
            <a:ext cx="3599179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" dirty="0"/>
              <a:t>Context</a:t>
            </a:r>
            <a:r>
              <a:rPr sz="3100" spc="-35" dirty="0"/>
              <a:t> </a:t>
            </a:r>
            <a:r>
              <a:rPr sz="3100" spc="-15" dirty="0"/>
              <a:t>Level</a:t>
            </a:r>
            <a:r>
              <a:rPr sz="3100" spc="-35" dirty="0"/>
              <a:t> </a:t>
            </a:r>
            <a:r>
              <a:rPr sz="3100" spc="-15" dirty="0"/>
              <a:t>Diagram</a:t>
            </a:r>
            <a:endParaRPr sz="31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202" y="2133600"/>
            <a:ext cx="8451850" cy="389116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80307" y="6277965"/>
            <a:ext cx="5163820" cy="580390"/>
          </a:xfrm>
          <a:custGeom>
            <a:avLst/>
            <a:gdLst/>
            <a:ahLst/>
            <a:cxnLst/>
            <a:rect l="l" t="t" r="r" b="b"/>
            <a:pathLst>
              <a:path w="5163820" h="580390">
                <a:moveTo>
                  <a:pt x="5163693" y="0"/>
                </a:moveTo>
                <a:lnTo>
                  <a:pt x="5107259" y="22445"/>
                </a:lnTo>
                <a:lnTo>
                  <a:pt x="5052685" y="36349"/>
                </a:lnTo>
                <a:lnTo>
                  <a:pt x="5026660" y="37693"/>
                </a:lnTo>
                <a:lnTo>
                  <a:pt x="5019178" y="35094"/>
                </a:lnTo>
                <a:lnTo>
                  <a:pt x="5013102" y="34540"/>
                </a:lnTo>
                <a:lnTo>
                  <a:pt x="5008121" y="36497"/>
                </a:lnTo>
                <a:lnTo>
                  <a:pt x="5003926" y="41427"/>
                </a:lnTo>
                <a:lnTo>
                  <a:pt x="4982823" y="44210"/>
                </a:lnTo>
                <a:lnTo>
                  <a:pt x="4962350" y="49826"/>
                </a:lnTo>
                <a:lnTo>
                  <a:pt x="4943901" y="53202"/>
                </a:lnTo>
                <a:lnTo>
                  <a:pt x="4928870" y="49263"/>
                </a:lnTo>
                <a:lnTo>
                  <a:pt x="4922583" y="56452"/>
                </a:lnTo>
                <a:lnTo>
                  <a:pt x="4892008" y="52758"/>
                </a:lnTo>
                <a:lnTo>
                  <a:pt x="4880864" y="59169"/>
                </a:lnTo>
                <a:lnTo>
                  <a:pt x="4871995" y="74730"/>
                </a:lnTo>
                <a:lnTo>
                  <a:pt x="4846018" y="80159"/>
                </a:lnTo>
                <a:lnTo>
                  <a:pt x="4813587" y="81925"/>
                </a:lnTo>
                <a:lnTo>
                  <a:pt x="4785360" y="86499"/>
                </a:lnTo>
                <a:lnTo>
                  <a:pt x="4781766" y="96853"/>
                </a:lnTo>
                <a:lnTo>
                  <a:pt x="4771755" y="104219"/>
                </a:lnTo>
                <a:lnTo>
                  <a:pt x="4765625" y="111084"/>
                </a:lnTo>
                <a:lnTo>
                  <a:pt x="4773675" y="119938"/>
                </a:lnTo>
                <a:lnTo>
                  <a:pt x="4761823" y="122047"/>
                </a:lnTo>
                <a:lnTo>
                  <a:pt x="4754197" y="118290"/>
                </a:lnTo>
                <a:lnTo>
                  <a:pt x="4748404" y="112005"/>
                </a:lnTo>
                <a:lnTo>
                  <a:pt x="4742052" y="106527"/>
                </a:lnTo>
                <a:lnTo>
                  <a:pt x="4728587" y="105396"/>
                </a:lnTo>
                <a:lnTo>
                  <a:pt x="4722241" y="99907"/>
                </a:lnTo>
                <a:lnTo>
                  <a:pt x="4719800" y="92004"/>
                </a:lnTo>
                <a:lnTo>
                  <a:pt x="4718049" y="83629"/>
                </a:lnTo>
                <a:lnTo>
                  <a:pt x="4696991" y="94607"/>
                </a:lnTo>
                <a:lnTo>
                  <a:pt x="4669504" y="93008"/>
                </a:lnTo>
                <a:lnTo>
                  <a:pt x="4638254" y="85779"/>
                </a:lnTo>
                <a:lnTo>
                  <a:pt x="4605909" y="79870"/>
                </a:lnTo>
                <a:lnTo>
                  <a:pt x="4585652" y="87420"/>
                </a:lnTo>
                <a:lnTo>
                  <a:pt x="4563967" y="102054"/>
                </a:lnTo>
                <a:lnTo>
                  <a:pt x="4542329" y="111892"/>
                </a:lnTo>
                <a:lnTo>
                  <a:pt x="4522216" y="105054"/>
                </a:lnTo>
                <a:lnTo>
                  <a:pt x="4509549" y="105485"/>
                </a:lnTo>
                <a:lnTo>
                  <a:pt x="4495371" y="101644"/>
                </a:lnTo>
                <a:lnTo>
                  <a:pt x="4481693" y="100803"/>
                </a:lnTo>
                <a:lnTo>
                  <a:pt x="4470526" y="110236"/>
                </a:lnTo>
                <a:lnTo>
                  <a:pt x="4445438" y="107137"/>
                </a:lnTo>
                <a:lnTo>
                  <a:pt x="4425934" y="107254"/>
                </a:lnTo>
                <a:lnTo>
                  <a:pt x="4407358" y="106499"/>
                </a:lnTo>
                <a:lnTo>
                  <a:pt x="4385056" y="100787"/>
                </a:lnTo>
                <a:lnTo>
                  <a:pt x="4365037" y="104206"/>
                </a:lnTo>
                <a:lnTo>
                  <a:pt x="4357592" y="113176"/>
                </a:lnTo>
                <a:lnTo>
                  <a:pt x="4347051" y="120621"/>
                </a:lnTo>
                <a:lnTo>
                  <a:pt x="4317745" y="119468"/>
                </a:lnTo>
                <a:lnTo>
                  <a:pt x="4297380" y="125498"/>
                </a:lnTo>
                <a:lnTo>
                  <a:pt x="4276074" y="129841"/>
                </a:lnTo>
                <a:lnTo>
                  <a:pt x="4254077" y="132456"/>
                </a:lnTo>
                <a:lnTo>
                  <a:pt x="4231640" y="133299"/>
                </a:lnTo>
                <a:lnTo>
                  <a:pt x="4228304" y="130703"/>
                </a:lnTo>
                <a:lnTo>
                  <a:pt x="4222384" y="131789"/>
                </a:lnTo>
                <a:lnTo>
                  <a:pt x="4210176" y="136537"/>
                </a:lnTo>
                <a:lnTo>
                  <a:pt x="4211066" y="132207"/>
                </a:lnTo>
                <a:lnTo>
                  <a:pt x="4199382" y="129286"/>
                </a:lnTo>
                <a:lnTo>
                  <a:pt x="4194301" y="132575"/>
                </a:lnTo>
                <a:lnTo>
                  <a:pt x="4148474" y="132440"/>
                </a:lnTo>
                <a:lnTo>
                  <a:pt x="4134675" y="124726"/>
                </a:lnTo>
                <a:lnTo>
                  <a:pt x="4127257" y="119127"/>
                </a:lnTo>
                <a:lnTo>
                  <a:pt x="4100575" y="125336"/>
                </a:lnTo>
                <a:lnTo>
                  <a:pt x="4080017" y="119356"/>
                </a:lnTo>
                <a:lnTo>
                  <a:pt x="4068127" y="105362"/>
                </a:lnTo>
                <a:lnTo>
                  <a:pt x="4055284" y="94982"/>
                </a:lnTo>
                <a:lnTo>
                  <a:pt x="4031868" y="99847"/>
                </a:lnTo>
                <a:lnTo>
                  <a:pt x="4001313" y="95504"/>
                </a:lnTo>
                <a:lnTo>
                  <a:pt x="3974591" y="89157"/>
                </a:lnTo>
                <a:lnTo>
                  <a:pt x="3947965" y="85338"/>
                </a:lnTo>
                <a:lnTo>
                  <a:pt x="3917695" y="88582"/>
                </a:lnTo>
                <a:lnTo>
                  <a:pt x="3887398" y="85797"/>
                </a:lnTo>
                <a:lnTo>
                  <a:pt x="3858958" y="82267"/>
                </a:lnTo>
                <a:lnTo>
                  <a:pt x="3831470" y="79913"/>
                </a:lnTo>
                <a:lnTo>
                  <a:pt x="3804031" y="80657"/>
                </a:lnTo>
                <a:lnTo>
                  <a:pt x="3794184" y="76411"/>
                </a:lnTo>
                <a:lnTo>
                  <a:pt x="3784123" y="74285"/>
                </a:lnTo>
                <a:lnTo>
                  <a:pt x="3773634" y="75021"/>
                </a:lnTo>
                <a:lnTo>
                  <a:pt x="3762501" y="79362"/>
                </a:lnTo>
                <a:lnTo>
                  <a:pt x="3738723" y="74617"/>
                </a:lnTo>
                <a:lnTo>
                  <a:pt x="3722004" y="69549"/>
                </a:lnTo>
                <a:lnTo>
                  <a:pt x="3707405" y="67080"/>
                </a:lnTo>
                <a:lnTo>
                  <a:pt x="3689985" y="70129"/>
                </a:lnTo>
                <a:lnTo>
                  <a:pt x="3676596" y="56870"/>
                </a:lnTo>
                <a:lnTo>
                  <a:pt x="3667553" y="56437"/>
                </a:lnTo>
                <a:lnTo>
                  <a:pt x="3657820" y="61612"/>
                </a:lnTo>
                <a:lnTo>
                  <a:pt x="3642360" y="65176"/>
                </a:lnTo>
                <a:lnTo>
                  <a:pt x="3634517" y="68769"/>
                </a:lnTo>
                <a:lnTo>
                  <a:pt x="3637057" y="74306"/>
                </a:lnTo>
                <a:lnTo>
                  <a:pt x="3639931" y="79183"/>
                </a:lnTo>
                <a:lnTo>
                  <a:pt x="3633089" y="80797"/>
                </a:lnTo>
                <a:lnTo>
                  <a:pt x="3620984" y="78423"/>
                </a:lnTo>
                <a:lnTo>
                  <a:pt x="3611022" y="81429"/>
                </a:lnTo>
                <a:lnTo>
                  <a:pt x="3601013" y="84144"/>
                </a:lnTo>
                <a:lnTo>
                  <a:pt x="3588766" y="80899"/>
                </a:lnTo>
                <a:lnTo>
                  <a:pt x="3586702" y="74169"/>
                </a:lnTo>
                <a:lnTo>
                  <a:pt x="3571303" y="72399"/>
                </a:lnTo>
                <a:lnTo>
                  <a:pt x="3554475" y="70815"/>
                </a:lnTo>
                <a:lnTo>
                  <a:pt x="3548125" y="64643"/>
                </a:lnTo>
                <a:lnTo>
                  <a:pt x="3532576" y="70332"/>
                </a:lnTo>
                <a:lnTo>
                  <a:pt x="3521837" y="67052"/>
                </a:lnTo>
                <a:lnTo>
                  <a:pt x="3510907" y="61167"/>
                </a:lnTo>
                <a:lnTo>
                  <a:pt x="3494786" y="59042"/>
                </a:lnTo>
                <a:lnTo>
                  <a:pt x="3484895" y="62144"/>
                </a:lnTo>
                <a:lnTo>
                  <a:pt x="3476624" y="62831"/>
                </a:lnTo>
                <a:lnTo>
                  <a:pt x="3469497" y="60744"/>
                </a:lnTo>
                <a:lnTo>
                  <a:pt x="3463036" y="55524"/>
                </a:lnTo>
                <a:lnTo>
                  <a:pt x="3428428" y="66834"/>
                </a:lnTo>
                <a:lnTo>
                  <a:pt x="3414109" y="65309"/>
                </a:lnTo>
                <a:lnTo>
                  <a:pt x="3402028" y="59860"/>
                </a:lnTo>
                <a:lnTo>
                  <a:pt x="3374136" y="59397"/>
                </a:lnTo>
                <a:lnTo>
                  <a:pt x="3298015" y="71412"/>
                </a:lnTo>
                <a:lnTo>
                  <a:pt x="3258067" y="81504"/>
                </a:lnTo>
                <a:lnTo>
                  <a:pt x="3217037" y="98209"/>
                </a:lnTo>
                <a:lnTo>
                  <a:pt x="3206968" y="103170"/>
                </a:lnTo>
                <a:lnTo>
                  <a:pt x="3195066" y="105278"/>
                </a:lnTo>
                <a:lnTo>
                  <a:pt x="3165601" y="96367"/>
                </a:lnTo>
                <a:lnTo>
                  <a:pt x="3143353" y="106255"/>
                </a:lnTo>
                <a:lnTo>
                  <a:pt x="3126771" y="109202"/>
                </a:lnTo>
                <a:lnTo>
                  <a:pt x="3113381" y="111056"/>
                </a:lnTo>
                <a:lnTo>
                  <a:pt x="3100704" y="117665"/>
                </a:lnTo>
                <a:lnTo>
                  <a:pt x="3069744" y="115708"/>
                </a:lnTo>
                <a:lnTo>
                  <a:pt x="3044380" y="110818"/>
                </a:lnTo>
                <a:lnTo>
                  <a:pt x="3024445" y="108012"/>
                </a:lnTo>
                <a:lnTo>
                  <a:pt x="3009772" y="112306"/>
                </a:lnTo>
                <a:lnTo>
                  <a:pt x="2992977" y="107468"/>
                </a:lnTo>
                <a:lnTo>
                  <a:pt x="2975610" y="101115"/>
                </a:lnTo>
                <a:lnTo>
                  <a:pt x="2958338" y="97884"/>
                </a:lnTo>
                <a:lnTo>
                  <a:pt x="2941827" y="102412"/>
                </a:lnTo>
                <a:lnTo>
                  <a:pt x="2942209" y="99250"/>
                </a:lnTo>
                <a:lnTo>
                  <a:pt x="2940685" y="98082"/>
                </a:lnTo>
                <a:lnTo>
                  <a:pt x="2937891" y="97955"/>
                </a:lnTo>
                <a:lnTo>
                  <a:pt x="2932811" y="98793"/>
                </a:lnTo>
                <a:lnTo>
                  <a:pt x="2930778" y="103670"/>
                </a:lnTo>
                <a:lnTo>
                  <a:pt x="2923720" y="110889"/>
                </a:lnTo>
                <a:lnTo>
                  <a:pt x="2915650" y="110285"/>
                </a:lnTo>
                <a:lnTo>
                  <a:pt x="2905079" y="107097"/>
                </a:lnTo>
                <a:lnTo>
                  <a:pt x="2890519" y="106565"/>
                </a:lnTo>
                <a:lnTo>
                  <a:pt x="2879470" y="107213"/>
                </a:lnTo>
                <a:lnTo>
                  <a:pt x="2880487" y="102704"/>
                </a:lnTo>
                <a:lnTo>
                  <a:pt x="2882011" y="98590"/>
                </a:lnTo>
                <a:lnTo>
                  <a:pt x="2882772" y="94272"/>
                </a:lnTo>
                <a:lnTo>
                  <a:pt x="2875788" y="94386"/>
                </a:lnTo>
                <a:lnTo>
                  <a:pt x="2872866" y="94081"/>
                </a:lnTo>
                <a:lnTo>
                  <a:pt x="2864866" y="97193"/>
                </a:lnTo>
                <a:lnTo>
                  <a:pt x="2857753" y="97536"/>
                </a:lnTo>
                <a:lnTo>
                  <a:pt x="2850515" y="94170"/>
                </a:lnTo>
                <a:lnTo>
                  <a:pt x="2839846" y="95250"/>
                </a:lnTo>
                <a:lnTo>
                  <a:pt x="2836291" y="96647"/>
                </a:lnTo>
                <a:lnTo>
                  <a:pt x="2832735" y="100025"/>
                </a:lnTo>
                <a:lnTo>
                  <a:pt x="2833213" y="106887"/>
                </a:lnTo>
                <a:lnTo>
                  <a:pt x="2818939" y="111101"/>
                </a:lnTo>
                <a:lnTo>
                  <a:pt x="2803213" y="115364"/>
                </a:lnTo>
                <a:lnTo>
                  <a:pt x="2799334" y="122377"/>
                </a:lnTo>
                <a:lnTo>
                  <a:pt x="2782163" y="119389"/>
                </a:lnTo>
                <a:lnTo>
                  <a:pt x="2772933" y="124320"/>
                </a:lnTo>
                <a:lnTo>
                  <a:pt x="2764490" y="131803"/>
                </a:lnTo>
                <a:lnTo>
                  <a:pt x="2749676" y="136474"/>
                </a:lnTo>
                <a:lnTo>
                  <a:pt x="2738927" y="135077"/>
                </a:lnTo>
                <a:lnTo>
                  <a:pt x="2730642" y="135761"/>
                </a:lnTo>
                <a:lnTo>
                  <a:pt x="2724477" y="138947"/>
                </a:lnTo>
                <a:lnTo>
                  <a:pt x="2720086" y="145059"/>
                </a:lnTo>
                <a:lnTo>
                  <a:pt x="2682357" y="139714"/>
                </a:lnTo>
                <a:lnTo>
                  <a:pt x="2669047" y="143517"/>
                </a:lnTo>
                <a:lnTo>
                  <a:pt x="2659381" y="150761"/>
                </a:lnTo>
                <a:lnTo>
                  <a:pt x="2632583" y="155740"/>
                </a:lnTo>
                <a:lnTo>
                  <a:pt x="2594207" y="156363"/>
                </a:lnTo>
                <a:lnTo>
                  <a:pt x="2554271" y="156449"/>
                </a:lnTo>
                <a:lnTo>
                  <a:pt x="2511835" y="153152"/>
                </a:lnTo>
                <a:lnTo>
                  <a:pt x="2465958" y="143624"/>
                </a:lnTo>
                <a:lnTo>
                  <a:pt x="2454362" y="140441"/>
                </a:lnTo>
                <a:lnTo>
                  <a:pt x="2442051" y="140328"/>
                </a:lnTo>
                <a:lnTo>
                  <a:pt x="2416682" y="153771"/>
                </a:lnTo>
                <a:lnTo>
                  <a:pt x="2391521" y="147780"/>
                </a:lnTo>
                <a:lnTo>
                  <a:pt x="2374360" y="147610"/>
                </a:lnTo>
                <a:lnTo>
                  <a:pt x="2360676" y="147990"/>
                </a:lnTo>
                <a:lnTo>
                  <a:pt x="2345943" y="143649"/>
                </a:lnTo>
                <a:lnTo>
                  <a:pt x="2316682" y="150574"/>
                </a:lnTo>
                <a:lnTo>
                  <a:pt x="2293874" y="159435"/>
                </a:lnTo>
                <a:lnTo>
                  <a:pt x="2275542" y="165391"/>
                </a:lnTo>
                <a:lnTo>
                  <a:pt x="2259710" y="163601"/>
                </a:lnTo>
                <a:lnTo>
                  <a:pt x="2245201" y="171030"/>
                </a:lnTo>
                <a:lnTo>
                  <a:pt x="2230691" y="180017"/>
                </a:lnTo>
                <a:lnTo>
                  <a:pt x="2215133" y="185959"/>
                </a:lnTo>
                <a:lnTo>
                  <a:pt x="2197480" y="184251"/>
                </a:lnTo>
                <a:lnTo>
                  <a:pt x="2195308" y="189211"/>
                </a:lnTo>
                <a:lnTo>
                  <a:pt x="2170531" y="189034"/>
                </a:lnTo>
                <a:lnTo>
                  <a:pt x="2161285" y="193408"/>
                </a:lnTo>
                <a:lnTo>
                  <a:pt x="2157235" y="198331"/>
                </a:lnTo>
                <a:lnTo>
                  <a:pt x="2151078" y="200553"/>
                </a:lnTo>
                <a:lnTo>
                  <a:pt x="2136393" y="202755"/>
                </a:lnTo>
                <a:lnTo>
                  <a:pt x="2124128" y="208338"/>
                </a:lnTo>
                <a:lnTo>
                  <a:pt x="2103897" y="211872"/>
                </a:lnTo>
                <a:lnTo>
                  <a:pt x="2082262" y="213194"/>
                </a:lnTo>
                <a:lnTo>
                  <a:pt x="2065781" y="212140"/>
                </a:lnTo>
                <a:lnTo>
                  <a:pt x="2033724" y="209105"/>
                </a:lnTo>
                <a:lnTo>
                  <a:pt x="2002583" y="215482"/>
                </a:lnTo>
                <a:lnTo>
                  <a:pt x="1973038" y="222576"/>
                </a:lnTo>
                <a:lnTo>
                  <a:pt x="1945766" y="221691"/>
                </a:lnTo>
                <a:lnTo>
                  <a:pt x="1936241" y="221576"/>
                </a:lnTo>
                <a:lnTo>
                  <a:pt x="1928114" y="222885"/>
                </a:lnTo>
                <a:lnTo>
                  <a:pt x="1921002" y="225056"/>
                </a:lnTo>
                <a:lnTo>
                  <a:pt x="1902587" y="233248"/>
                </a:lnTo>
                <a:lnTo>
                  <a:pt x="1900808" y="239763"/>
                </a:lnTo>
                <a:lnTo>
                  <a:pt x="1887601" y="242455"/>
                </a:lnTo>
                <a:lnTo>
                  <a:pt x="1873630" y="251091"/>
                </a:lnTo>
                <a:lnTo>
                  <a:pt x="1867407" y="253644"/>
                </a:lnTo>
                <a:lnTo>
                  <a:pt x="1854346" y="244847"/>
                </a:lnTo>
                <a:lnTo>
                  <a:pt x="1836547" y="249324"/>
                </a:lnTo>
                <a:lnTo>
                  <a:pt x="1821223" y="254085"/>
                </a:lnTo>
                <a:lnTo>
                  <a:pt x="1815591" y="246138"/>
                </a:lnTo>
                <a:lnTo>
                  <a:pt x="1796375" y="247969"/>
                </a:lnTo>
                <a:lnTo>
                  <a:pt x="1786731" y="245076"/>
                </a:lnTo>
                <a:lnTo>
                  <a:pt x="1778658" y="246058"/>
                </a:lnTo>
                <a:lnTo>
                  <a:pt x="1764156" y="259511"/>
                </a:lnTo>
                <a:lnTo>
                  <a:pt x="1710755" y="263156"/>
                </a:lnTo>
                <a:lnTo>
                  <a:pt x="1656032" y="272321"/>
                </a:lnTo>
                <a:lnTo>
                  <a:pt x="1601904" y="278926"/>
                </a:lnTo>
                <a:lnTo>
                  <a:pt x="1550289" y="274891"/>
                </a:lnTo>
                <a:lnTo>
                  <a:pt x="1555962" y="282873"/>
                </a:lnTo>
                <a:lnTo>
                  <a:pt x="1552813" y="291077"/>
                </a:lnTo>
                <a:lnTo>
                  <a:pt x="1543163" y="297376"/>
                </a:lnTo>
                <a:lnTo>
                  <a:pt x="1529333" y="299643"/>
                </a:lnTo>
                <a:lnTo>
                  <a:pt x="1540640" y="312482"/>
                </a:lnTo>
                <a:lnTo>
                  <a:pt x="1520417" y="311263"/>
                </a:lnTo>
                <a:lnTo>
                  <a:pt x="1486210" y="305051"/>
                </a:lnTo>
                <a:lnTo>
                  <a:pt x="1455564" y="302914"/>
                </a:lnTo>
                <a:lnTo>
                  <a:pt x="1446021" y="313918"/>
                </a:lnTo>
                <a:lnTo>
                  <a:pt x="1414863" y="294561"/>
                </a:lnTo>
                <a:lnTo>
                  <a:pt x="1368678" y="281387"/>
                </a:lnTo>
                <a:lnTo>
                  <a:pt x="1324399" y="279625"/>
                </a:lnTo>
                <a:lnTo>
                  <a:pt x="1298955" y="294500"/>
                </a:lnTo>
                <a:lnTo>
                  <a:pt x="1258077" y="299028"/>
                </a:lnTo>
                <a:lnTo>
                  <a:pt x="1218152" y="300872"/>
                </a:lnTo>
                <a:lnTo>
                  <a:pt x="1180083" y="305626"/>
                </a:lnTo>
                <a:lnTo>
                  <a:pt x="1144777" y="318884"/>
                </a:lnTo>
                <a:lnTo>
                  <a:pt x="1140078" y="315683"/>
                </a:lnTo>
                <a:lnTo>
                  <a:pt x="1134744" y="313410"/>
                </a:lnTo>
                <a:lnTo>
                  <a:pt x="1129156" y="311810"/>
                </a:lnTo>
                <a:lnTo>
                  <a:pt x="1112392" y="308914"/>
                </a:lnTo>
                <a:lnTo>
                  <a:pt x="1110614" y="310083"/>
                </a:lnTo>
                <a:lnTo>
                  <a:pt x="1101978" y="312889"/>
                </a:lnTo>
                <a:lnTo>
                  <a:pt x="1096264" y="312724"/>
                </a:lnTo>
                <a:lnTo>
                  <a:pt x="1091818" y="311238"/>
                </a:lnTo>
                <a:lnTo>
                  <a:pt x="1087246" y="308444"/>
                </a:lnTo>
                <a:lnTo>
                  <a:pt x="1074292" y="308279"/>
                </a:lnTo>
                <a:lnTo>
                  <a:pt x="1048130" y="305396"/>
                </a:lnTo>
                <a:lnTo>
                  <a:pt x="1043685" y="307263"/>
                </a:lnTo>
                <a:lnTo>
                  <a:pt x="1005077" y="306666"/>
                </a:lnTo>
                <a:lnTo>
                  <a:pt x="1004696" y="307797"/>
                </a:lnTo>
                <a:lnTo>
                  <a:pt x="1003045" y="310324"/>
                </a:lnTo>
                <a:lnTo>
                  <a:pt x="1000125" y="312166"/>
                </a:lnTo>
                <a:lnTo>
                  <a:pt x="994663" y="312623"/>
                </a:lnTo>
                <a:lnTo>
                  <a:pt x="998785" y="320440"/>
                </a:lnTo>
                <a:lnTo>
                  <a:pt x="995537" y="321979"/>
                </a:lnTo>
                <a:lnTo>
                  <a:pt x="986930" y="320495"/>
                </a:lnTo>
                <a:lnTo>
                  <a:pt x="974978" y="319239"/>
                </a:lnTo>
                <a:lnTo>
                  <a:pt x="974861" y="332257"/>
                </a:lnTo>
                <a:lnTo>
                  <a:pt x="960802" y="337715"/>
                </a:lnTo>
                <a:lnTo>
                  <a:pt x="943100" y="341281"/>
                </a:lnTo>
                <a:lnTo>
                  <a:pt x="932052" y="348627"/>
                </a:lnTo>
                <a:lnTo>
                  <a:pt x="912161" y="348022"/>
                </a:lnTo>
                <a:lnTo>
                  <a:pt x="891793" y="348132"/>
                </a:lnTo>
                <a:lnTo>
                  <a:pt x="883792" y="348653"/>
                </a:lnTo>
                <a:lnTo>
                  <a:pt x="883665" y="348919"/>
                </a:lnTo>
                <a:lnTo>
                  <a:pt x="881888" y="349580"/>
                </a:lnTo>
                <a:lnTo>
                  <a:pt x="879347" y="349961"/>
                </a:lnTo>
                <a:lnTo>
                  <a:pt x="875156" y="349986"/>
                </a:lnTo>
                <a:lnTo>
                  <a:pt x="869060" y="349605"/>
                </a:lnTo>
                <a:lnTo>
                  <a:pt x="853566" y="350621"/>
                </a:lnTo>
                <a:lnTo>
                  <a:pt x="848487" y="352679"/>
                </a:lnTo>
                <a:lnTo>
                  <a:pt x="842301" y="364624"/>
                </a:lnTo>
                <a:lnTo>
                  <a:pt x="840914" y="378337"/>
                </a:lnTo>
                <a:lnTo>
                  <a:pt x="834645" y="387953"/>
                </a:lnTo>
                <a:lnTo>
                  <a:pt x="813815" y="387604"/>
                </a:lnTo>
                <a:lnTo>
                  <a:pt x="790497" y="398275"/>
                </a:lnTo>
                <a:lnTo>
                  <a:pt x="771477" y="409990"/>
                </a:lnTo>
                <a:lnTo>
                  <a:pt x="751147" y="419329"/>
                </a:lnTo>
                <a:lnTo>
                  <a:pt x="723900" y="422871"/>
                </a:lnTo>
                <a:lnTo>
                  <a:pt x="699934" y="432041"/>
                </a:lnTo>
                <a:lnTo>
                  <a:pt x="677910" y="441509"/>
                </a:lnTo>
                <a:lnTo>
                  <a:pt x="656052" y="449671"/>
                </a:lnTo>
                <a:lnTo>
                  <a:pt x="632587" y="454926"/>
                </a:lnTo>
                <a:lnTo>
                  <a:pt x="626586" y="461029"/>
                </a:lnTo>
                <a:lnTo>
                  <a:pt x="619251" y="465199"/>
                </a:lnTo>
                <a:lnTo>
                  <a:pt x="610012" y="466788"/>
                </a:lnTo>
                <a:lnTo>
                  <a:pt x="598296" y="465150"/>
                </a:lnTo>
                <a:lnTo>
                  <a:pt x="580830" y="474737"/>
                </a:lnTo>
                <a:lnTo>
                  <a:pt x="569531" y="483088"/>
                </a:lnTo>
                <a:lnTo>
                  <a:pt x="558613" y="488552"/>
                </a:lnTo>
                <a:lnTo>
                  <a:pt x="542289" y="489480"/>
                </a:lnTo>
                <a:lnTo>
                  <a:pt x="538259" y="504755"/>
                </a:lnTo>
                <a:lnTo>
                  <a:pt x="530907" y="507123"/>
                </a:lnTo>
                <a:lnTo>
                  <a:pt x="519912" y="504413"/>
                </a:lnTo>
                <a:lnTo>
                  <a:pt x="504951" y="504452"/>
                </a:lnTo>
                <a:lnTo>
                  <a:pt x="496373" y="502810"/>
                </a:lnTo>
                <a:lnTo>
                  <a:pt x="495474" y="497100"/>
                </a:lnTo>
                <a:lnTo>
                  <a:pt x="495218" y="491929"/>
                </a:lnTo>
                <a:lnTo>
                  <a:pt x="488568" y="491906"/>
                </a:lnTo>
                <a:lnTo>
                  <a:pt x="479680" y="496741"/>
                </a:lnTo>
                <a:lnTo>
                  <a:pt x="469661" y="496102"/>
                </a:lnTo>
                <a:lnTo>
                  <a:pt x="459761" y="495744"/>
                </a:lnTo>
                <a:lnTo>
                  <a:pt x="451230" y="501425"/>
                </a:lnTo>
                <a:lnTo>
                  <a:pt x="453139" y="508148"/>
                </a:lnTo>
                <a:lnTo>
                  <a:pt x="441166" y="513136"/>
                </a:lnTo>
                <a:lnTo>
                  <a:pt x="427906" y="518258"/>
                </a:lnTo>
                <a:lnTo>
                  <a:pt x="425957" y="525387"/>
                </a:lnTo>
                <a:lnTo>
                  <a:pt x="409747" y="523462"/>
                </a:lnTo>
                <a:lnTo>
                  <a:pt x="402478" y="528854"/>
                </a:lnTo>
                <a:lnTo>
                  <a:pt x="396472" y="536710"/>
                </a:lnTo>
                <a:lnTo>
                  <a:pt x="384047" y="542179"/>
                </a:lnTo>
                <a:lnTo>
                  <a:pt x="374032" y="541442"/>
                </a:lnTo>
                <a:lnTo>
                  <a:pt x="366696" y="542604"/>
                </a:lnTo>
                <a:lnTo>
                  <a:pt x="361813" y="546101"/>
                </a:lnTo>
                <a:lnTo>
                  <a:pt x="359155" y="552373"/>
                </a:lnTo>
                <a:lnTo>
                  <a:pt x="323879" y="549342"/>
                </a:lnTo>
                <a:lnTo>
                  <a:pt x="312689" y="553867"/>
                </a:lnTo>
                <a:lnTo>
                  <a:pt x="305524" y="561562"/>
                </a:lnTo>
                <a:lnTo>
                  <a:pt x="282320" y="568040"/>
                </a:lnTo>
                <a:lnTo>
                  <a:pt x="247759" y="570923"/>
                </a:lnTo>
                <a:lnTo>
                  <a:pt x="211661" y="573367"/>
                </a:lnTo>
                <a:lnTo>
                  <a:pt x="172539" y="572628"/>
                </a:lnTo>
                <a:lnTo>
                  <a:pt x="128904" y="565964"/>
                </a:lnTo>
                <a:lnTo>
                  <a:pt x="117730" y="563518"/>
                </a:lnTo>
                <a:lnTo>
                  <a:pt x="106568" y="564135"/>
                </a:lnTo>
                <a:lnTo>
                  <a:pt x="86487" y="578859"/>
                </a:lnTo>
                <a:lnTo>
                  <a:pt x="62468" y="574455"/>
                </a:lnTo>
                <a:lnTo>
                  <a:pt x="46926" y="575301"/>
                </a:lnTo>
                <a:lnTo>
                  <a:pt x="34623" y="576480"/>
                </a:lnTo>
                <a:lnTo>
                  <a:pt x="20319" y="573074"/>
                </a:lnTo>
                <a:lnTo>
                  <a:pt x="0" y="580034"/>
                </a:lnTo>
                <a:lnTo>
                  <a:pt x="5163693" y="580034"/>
                </a:lnTo>
                <a:lnTo>
                  <a:pt x="5163693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850" b="1" kern="1200" spc="-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</a:t>
            </a:r>
            <a:r>
              <a:rPr lang="en-US" sz="3850" b="1" kern="1200" spc="-50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Cases</a:t>
            </a:r>
            <a:r>
              <a:rPr lang="en-US" sz="3850" b="1" kern="1200" spc="-4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50" b="1" kern="1200" spc="-1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85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3850" b="1" kern="1200" spc="-36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850" b="1" kern="1200" spc="-2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</a:t>
            </a:r>
            <a:r>
              <a:rPr lang="en-US" sz="3850" b="1" kern="1200" spc="-33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850" b="1" kern="1200" spc="-16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endParaRPr lang="en-US" sz="385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A95BA59-9831-F4FC-C55D-A0B96EC23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02" y="1681652"/>
            <a:ext cx="5323928" cy="47155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1.User Registration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User creates a new account-User is registered and can access features.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2.User Login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User logs in with existing credentials-User is authenticated and gains access.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3.Ingredient-Based Recipe Search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User searches for recipes by ingredients or recipe name-Matching recipes are displayed.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4.Add Recipe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User submits a new recipe</a:t>
            </a:r>
            <a:r>
              <a:rPr lang="en-US" altLang="en-US" b="0" dirty="0"/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Recipe is saved and made searchable.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5.View My Recipe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User views their submitted recipes-User can see their recipes.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Graphic 12" descr="Bowl of nuts">
            <a:extLst>
              <a:ext uri="{FF2B5EF4-FFF2-40B4-BE49-F238E27FC236}">
                <a16:creationId xmlns:a16="http://schemas.microsoft.com/office/drawing/2014/main" id="{576D104D-F727-AA81-39C0-99F4C629C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964" y="3055148"/>
            <a:ext cx="1143455" cy="7634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98EF770123AB4FA9C3EA737A533428" ma:contentTypeVersion="9" ma:contentTypeDescription="Create a new document." ma:contentTypeScope="" ma:versionID="2584ec222b7c2d9a201e9d5fa0bd4ab9">
  <xsd:schema xmlns:xsd="http://www.w3.org/2001/XMLSchema" xmlns:xs="http://www.w3.org/2001/XMLSchema" xmlns:p="http://schemas.microsoft.com/office/2006/metadata/properties" xmlns:ns3="f945f8d7-a6c3-4b1e-abc6-e1c600ccadc1" xmlns:ns4="531a27f1-a601-4f3c-922c-be2bf2943494" targetNamespace="http://schemas.microsoft.com/office/2006/metadata/properties" ma:root="true" ma:fieldsID="fd735886a45dea8a903335415c193ded" ns3:_="" ns4:_="">
    <xsd:import namespace="f945f8d7-a6c3-4b1e-abc6-e1c600ccadc1"/>
    <xsd:import namespace="531a27f1-a601-4f3c-922c-be2bf29434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5f8d7-a6c3-4b1e-abc6-e1c600cca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1a27f1-a601-4f3c-922c-be2bf294349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45f8d7-a6c3-4b1e-abc6-e1c600ccadc1" xsi:nil="true"/>
  </documentManagement>
</p:properties>
</file>

<file path=customXml/itemProps1.xml><?xml version="1.0" encoding="utf-8"?>
<ds:datastoreItem xmlns:ds="http://schemas.openxmlformats.org/officeDocument/2006/customXml" ds:itemID="{A09DDDE2-A2B9-4BBF-8944-0F8DBA47D5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426FFE-C072-4F58-BC33-26015E6C1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5f8d7-a6c3-4b1e-abc6-e1c600ccadc1"/>
    <ds:schemaRef ds:uri="531a27f1-a601-4f3c-922c-be2bf29434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213884-52E2-4B53-9D49-E56B32A2A55E}">
  <ds:schemaRefs>
    <ds:schemaRef ds:uri="531a27f1-a601-4f3c-922c-be2bf2943494"/>
    <ds:schemaRef ds:uri="http://schemas.microsoft.com/office/2006/documentManagement/types"/>
    <ds:schemaRef ds:uri="http://purl.org/dc/elements/1.1/"/>
    <ds:schemaRef ds:uri="f945f8d7-a6c3-4b1e-abc6-e1c600ccadc1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854</Words>
  <Application>Microsoft Office PowerPoint</Application>
  <PresentationFormat>On-screen Show (4:3)</PresentationFormat>
  <Paragraphs>139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MT</vt:lpstr>
      <vt:lpstr>Calibri</vt:lpstr>
      <vt:lpstr>Tahoma</vt:lpstr>
      <vt:lpstr>Times New Roman</vt:lpstr>
      <vt:lpstr>Trebuchet MS</vt:lpstr>
      <vt:lpstr>Office Theme</vt:lpstr>
      <vt:lpstr>Smart Recipe  Finder (Cook  Mate)</vt:lpstr>
      <vt:lpstr>PowerPoint Presentation</vt:lpstr>
      <vt:lpstr>PowerPoint Presentation</vt:lpstr>
      <vt:lpstr>Background</vt:lpstr>
      <vt:lpstr>Business Problems Addressed by Cook Mate </vt:lpstr>
      <vt:lpstr>Process Model</vt:lpstr>
      <vt:lpstr>Data Flow Diagram  Level 0</vt:lpstr>
      <vt:lpstr>Context Level Diagram</vt:lpstr>
      <vt:lpstr>Use Cases Overview</vt:lpstr>
      <vt:lpstr>Use Cases Overview</vt:lpstr>
      <vt:lpstr>Use Cases Overview</vt:lpstr>
      <vt:lpstr>Project Phases and Milestones</vt:lpstr>
      <vt:lpstr>Project Timeline</vt:lpstr>
      <vt:lpstr>Critical Path</vt:lpstr>
      <vt:lpstr>ERD</vt:lpstr>
      <vt:lpstr>Home Page</vt:lpstr>
      <vt:lpstr>User SignIn/SignUp</vt:lpstr>
      <vt:lpstr>User dashboard</vt:lpstr>
      <vt:lpstr>Search Recipe</vt:lpstr>
      <vt:lpstr>Add Recipe</vt:lpstr>
      <vt:lpstr>View Recipe</vt:lpstr>
      <vt:lpstr>Admin dashBoard</vt:lpstr>
      <vt:lpstr>Manage Recipe</vt:lpstr>
      <vt:lpstr>Manage Users</vt:lpstr>
      <vt:lpstr>Insights &amp; Analystics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 Phanindra</dc:creator>
  <cp:lastModifiedBy>Vadla, Srija</cp:lastModifiedBy>
  <cp:revision>162</cp:revision>
  <dcterms:created xsi:type="dcterms:W3CDTF">2024-10-23T15:15:49Z</dcterms:created>
  <dcterms:modified xsi:type="dcterms:W3CDTF">2024-12-09T03:45:49Z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2024-10-23T00:00:00Z</vt:filetime>
  </property>
  <property fmtid="{D5CDD505-2E9C-101B-9397-08002B2CF9AE}" pid="5" name="ContentTypeId">
    <vt:lpwstr>0x0101005598EF770123AB4FA9C3EA737A533428</vt:lpwstr>
  </property>
</Properties>
</file>